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1580475" cy="32369125"/>
  <p:notesSz cx="6858000" cy="9144000"/>
  <p:defaultTextStyle>
    <a:defPPr>
      <a:defRPr lang="en-US"/>
    </a:defPPr>
    <a:lvl1pPr marL="0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1pPr>
    <a:lvl2pPr marL="1294790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2pPr>
    <a:lvl3pPr marL="2589581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3pPr>
    <a:lvl4pPr marL="3884371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4pPr>
    <a:lvl5pPr marL="5179162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5pPr>
    <a:lvl6pPr marL="6473952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6pPr>
    <a:lvl7pPr marL="7768742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7pPr>
    <a:lvl8pPr marL="9063533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8pPr>
    <a:lvl9pPr marL="10358323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95">
          <p15:clr>
            <a:srgbClr val="A4A3A4"/>
          </p15:clr>
        </p15:guide>
        <p15:guide id="2" pos="67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4"/>
    <a:srgbClr val="C00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14" autoAdjust="0"/>
    <p:restoredTop sz="96201" autoAdjust="0"/>
  </p:normalViewPr>
  <p:slideViewPr>
    <p:cSldViewPr snapToGrid="0">
      <p:cViewPr>
        <p:scale>
          <a:sx n="32" d="100"/>
          <a:sy n="32" d="100"/>
        </p:scale>
        <p:origin x="2160" y="19"/>
      </p:cViewPr>
      <p:guideLst>
        <p:guide orient="horz" pos="10195"/>
        <p:guide pos="67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238" y="11868686"/>
            <a:ext cx="15577523" cy="10680117"/>
          </a:xfrm>
        </p:spPr>
        <p:txBody>
          <a:bodyPr anchor="b">
            <a:normAutofit/>
          </a:bodyPr>
          <a:lstStyle>
            <a:lvl1pPr>
              <a:defRPr sz="127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4238" y="22548794"/>
            <a:ext cx="15577523" cy="531595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7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58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37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16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395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74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53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32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74858" y="20395468"/>
            <a:ext cx="3293413" cy="3689934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9097" y="21379017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4236" y="2877256"/>
            <a:ext cx="15557542" cy="14712140"/>
          </a:xfrm>
        </p:spPr>
        <p:txBody>
          <a:bodyPr anchor="ctr">
            <a:normAutofit/>
          </a:bodyPr>
          <a:lstStyle>
            <a:lvl1pPr algn="l">
              <a:defRPr sz="1132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4236" y="20550694"/>
            <a:ext cx="15557542" cy="7343534"/>
          </a:xfrm>
        </p:spPr>
        <p:txBody>
          <a:bodyPr anchor="ctr">
            <a:normAutofit/>
          </a:bodyPr>
          <a:lstStyle>
            <a:lvl1pPr marL="0" indent="0" algn="l">
              <a:buNone/>
              <a:defRPr sz="424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79038" indent="0">
              <a:buNone/>
              <a:defRPr sz="4248">
                <a:solidFill>
                  <a:schemeClr val="tx1">
                    <a:tint val="75000"/>
                  </a:schemeClr>
                </a:solidFill>
              </a:defRPr>
            </a:lvl2pPr>
            <a:lvl3pPr marL="2158075" indent="0">
              <a:buNone/>
              <a:defRPr sz="3776">
                <a:solidFill>
                  <a:schemeClr val="tx1">
                    <a:tint val="75000"/>
                  </a:schemeClr>
                </a:solidFill>
              </a:defRPr>
            </a:lvl3pPr>
            <a:lvl4pPr marL="3237113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4pPr>
            <a:lvl5pPr marL="4316151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5pPr>
            <a:lvl6pPr marL="5395189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6pPr>
            <a:lvl7pPr marL="6474226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7pPr>
            <a:lvl8pPr marL="7553264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8pPr>
            <a:lvl9pPr marL="8632302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7" y="14945716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6533" y="15312043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0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123" y="2877256"/>
            <a:ext cx="14419050" cy="13666964"/>
          </a:xfrm>
        </p:spPr>
        <p:txBody>
          <a:bodyPr anchor="ctr">
            <a:normAutofit/>
          </a:bodyPr>
          <a:lstStyle>
            <a:lvl1pPr algn="l">
              <a:defRPr sz="1132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01862" y="16544219"/>
            <a:ext cx="13343568" cy="179828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7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079038" indent="0">
              <a:buFontTx/>
              <a:buNone/>
              <a:defRPr/>
            </a:lvl2pPr>
            <a:lvl3pPr marL="2158075" indent="0">
              <a:buFontTx/>
              <a:buNone/>
              <a:defRPr/>
            </a:lvl3pPr>
            <a:lvl4pPr marL="3237113" indent="0">
              <a:buFontTx/>
              <a:buNone/>
              <a:defRPr/>
            </a:lvl4pPr>
            <a:lvl5pPr marL="4316151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4236" y="20550694"/>
            <a:ext cx="15557542" cy="7343534"/>
          </a:xfrm>
        </p:spPr>
        <p:txBody>
          <a:bodyPr anchor="ctr">
            <a:normAutofit/>
          </a:bodyPr>
          <a:lstStyle>
            <a:lvl1pPr marL="0" indent="0" algn="l">
              <a:buNone/>
              <a:defRPr sz="424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79038" indent="0">
              <a:buNone/>
              <a:defRPr sz="4248">
                <a:solidFill>
                  <a:schemeClr val="tx1">
                    <a:tint val="75000"/>
                  </a:schemeClr>
                </a:solidFill>
              </a:defRPr>
            </a:lvl2pPr>
            <a:lvl3pPr marL="2158075" indent="0">
              <a:buNone/>
              <a:defRPr sz="3776">
                <a:solidFill>
                  <a:schemeClr val="tx1">
                    <a:tint val="75000"/>
                  </a:schemeClr>
                </a:solidFill>
              </a:defRPr>
            </a:lvl3pPr>
            <a:lvl4pPr marL="3237113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4pPr>
            <a:lvl5pPr marL="4316151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5pPr>
            <a:lvl6pPr marL="5395189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6pPr>
            <a:lvl7pPr marL="6474226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7pPr>
            <a:lvl8pPr marL="7553264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8pPr>
            <a:lvl9pPr marL="8632302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137" y="14945716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6533" y="15312043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67752" y="3058523"/>
            <a:ext cx="1079305" cy="2760089"/>
          </a:xfrm>
          <a:prstGeom prst="rect">
            <a:avLst/>
          </a:prstGeom>
        </p:spPr>
        <p:txBody>
          <a:bodyPr vert="horz" lIns="215805" tIns="107902" rIns="215805" bIns="107902" rtlCol="0" anchor="ctr">
            <a:noAutofit/>
          </a:bodyPr>
          <a:lstStyle/>
          <a:p>
            <a:pPr lvl="0"/>
            <a:r>
              <a:rPr lang="en-US" sz="1888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280666" y="13712775"/>
            <a:ext cx="1079305" cy="2760089"/>
          </a:xfrm>
          <a:prstGeom prst="rect">
            <a:avLst/>
          </a:prstGeom>
        </p:spPr>
        <p:txBody>
          <a:bodyPr vert="horz" lIns="215805" tIns="107902" rIns="215805" bIns="107902" rtlCol="0" anchor="ctr">
            <a:noAutofit/>
          </a:bodyPr>
          <a:lstStyle/>
          <a:p>
            <a:pPr lvl="0"/>
            <a:r>
              <a:rPr lang="en-US" sz="1888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8335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4236" y="11509029"/>
            <a:ext cx="15557542" cy="12861016"/>
          </a:xfrm>
        </p:spPr>
        <p:txBody>
          <a:bodyPr anchor="b">
            <a:normAutofit/>
          </a:bodyPr>
          <a:lstStyle>
            <a:lvl1pPr algn="l">
              <a:defRPr sz="11328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4236" y="24456672"/>
            <a:ext cx="15557542" cy="344374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37" y="23177863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06533" y="23519716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6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164123" y="2877256"/>
            <a:ext cx="14419050" cy="13666964"/>
          </a:xfrm>
        </p:spPr>
        <p:txBody>
          <a:bodyPr anchor="ctr">
            <a:normAutofit/>
          </a:bodyPr>
          <a:lstStyle>
            <a:lvl1pPr algn="l">
              <a:defRPr sz="1132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84234" y="20500446"/>
            <a:ext cx="15784834" cy="395622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5664">
                <a:solidFill>
                  <a:schemeClr val="accent1"/>
                </a:solidFill>
              </a:defRPr>
            </a:lvl1pPr>
            <a:lvl2pPr marL="1079038" indent="0">
              <a:buFontTx/>
              <a:buNone/>
              <a:defRPr/>
            </a:lvl2pPr>
            <a:lvl3pPr marL="2158075" indent="0">
              <a:buFontTx/>
              <a:buNone/>
              <a:defRPr/>
            </a:lvl3pPr>
            <a:lvl4pPr marL="3237113" indent="0">
              <a:buFontTx/>
              <a:buNone/>
              <a:defRPr/>
            </a:lvl4pPr>
            <a:lvl5pPr marL="4316151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4234" y="24456672"/>
            <a:ext cx="15784834" cy="344374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137" y="23177863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06533" y="23519716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67752" y="3058523"/>
            <a:ext cx="1079305" cy="2760089"/>
          </a:xfrm>
          <a:prstGeom prst="rect">
            <a:avLst/>
          </a:prstGeom>
        </p:spPr>
        <p:txBody>
          <a:bodyPr vert="horz" lIns="215805" tIns="107902" rIns="215805" bIns="107902" rtlCol="0" anchor="ctr">
            <a:noAutofit/>
          </a:bodyPr>
          <a:lstStyle/>
          <a:p>
            <a:pPr lvl="0"/>
            <a:r>
              <a:rPr lang="en-US" sz="1888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280666" y="13712775"/>
            <a:ext cx="1079305" cy="2760089"/>
          </a:xfrm>
          <a:prstGeom prst="rect">
            <a:avLst/>
          </a:prstGeom>
        </p:spPr>
        <p:txBody>
          <a:bodyPr vert="horz" lIns="215805" tIns="107902" rIns="215805" bIns="107902" rtlCol="0" anchor="ctr">
            <a:noAutofit/>
          </a:bodyPr>
          <a:lstStyle/>
          <a:p>
            <a:pPr lvl="0"/>
            <a:r>
              <a:rPr lang="en-US" sz="1888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5780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4237" y="2961303"/>
            <a:ext cx="15557540" cy="13593428"/>
          </a:xfrm>
        </p:spPr>
        <p:txBody>
          <a:bodyPr anchor="ctr">
            <a:normAutofit/>
          </a:bodyPr>
          <a:lstStyle>
            <a:lvl1pPr algn="l">
              <a:defRPr sz="11328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84236" y="20500446"/>
            <a:ext cx="15557542" cy="395622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5664">
                <a:solidFill>
                  <a:schemeClr val="accent1"/>
                </a:solidFill>
              </a:defRPr>
            </a:lvl1pPr>
            <a:lvl2pPr marL="1079038" indent="0">
              <a:buFontTx/>
              <a:buNone/>
              <a:defRPr/>
            </a:lvl2pPr>
            <a:lvl3pPr marL="2158075" indent="0">
              <a:buFontTx/>
              <a:buNone/>
              <a:defRPr/>
            </a:lvl3pPr>
            <a:lvl4pPr marL="3237113" indent="0">
              <a:buFontTx/>
              <a:buNone/>
              <a:defRPr/>
            </a:lvl4pPr>
            <a:lvl5pPr marL="4316151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4236" y="24456672"/>
            <a:ext cx="15557542" cy="344374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7" y="23177863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06533" y="23519716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63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7" y="3356772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1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3820" y="2961301"/>
            <a:ext cx="3908587" cy="2493912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84237" y="2961301"/>
            <a:ext cx="11130909" cy="2493912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7" y="3356772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5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811" y="2945742"/>
            <a:ext cx="15550967" cy="60456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4236" y="10070394"/>
            <a:ext cx="15557542" cy="1783002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7" y="3356772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0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4236" y="9791741"/>
            <a:ext cx="15557542" cy="6932600"/>
          </a:xfrm>
        </p:spPr>
        <p:txBody>
          <a:bodyPr anchor="b"/>
          <a:lstStyle>
            <a:lvl1pPr algn="l">
              <a:defRPr sz="944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4236" y="16903877"/>
            <a:ext cx="15557542" cy="4061008"/>
          </a:xfrm>
        </p:spPr>
        <p:txBody>
          <a:bodyPr anchor="t"/>
          <a:lstStyle>
            <a:lvl1pPr marL="0" indent="0" algn="l">
              <a:buNone/>
              <a:defRPr sz="47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79038" indent="0">
              <a:buNone/>
              <a:defRPr sz="4248">
                <a:solidFill>
                  <a:schemeClr val="tx1">
                    <a:tint val="75000"/>
                  </a:schemeClr>
                </a:solidFill>
              </a:defRPr>
            </a:lvl2pPr>
            <a:lvl3pPr marL="2158075" indent="0">
              <a:buNone/>
              <a:defRPr sz="3776">
                <a:solidFill>
                  <a:schemeClr val="tx1">
                    <a:tint val="75000"/>
                  </a:schemeClr>
                </a:solidFill>
              </a:defRPr>
            </a:lvl3pPr>
            <a:lvl4pPr marL="3237113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4pPr>
            <a:lvl5pPr marL="4316151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5pPr>
            <a:lvl6pPr marL="5395189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6pPr>
            <a:lvl7pPr marL="6474226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7pPr>
            <a:lvl8pPr marL="7553264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8pPr>
            <a:lvl9pPr marL="8632302" indent="0">
              <a:buNone/>
              <a:defRPr sz="33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37" y="14945716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6533" y="15312043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4238" y="10085057"/>
            <a:ext cx="7546395" cy="1778176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416" y="10085057"/>
            <a:ext cx="7545362" cy="1778176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37" y="3356772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6533" y="3718265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8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388" y="10509469"/>
            <a:ext cx="6784246" cy="2719903"/>
          </a:xfrm>
        </p:spPr>
        <p:txBody>
          <a:bodyPr anchor="b">
            <a:noAutofit/>
          </a:bodyPr>
          <a:lstStyle>
            <a:lvl1pPr marL="0" indent="0">
              <a:buNone/>
              <a:defRPr sz="5664" b="0"/>
            </a:lvl1pPr>
            <a:lvl2pPr marL="1079038" indent="0">
              <a:buNone/>
              <a:defRPr sz="4720" b="1"/>
            </a:lvl2pPr>
            <a:lvl3pPr marL="2158075" indent="0">
              <a:buNone/>
              <a:defRPr sz="4248" b="1"/>
            </a:lvl3pPr>
            <a:lvl4pPr marL="3237113" indent="0">
              <a:buNone/>
              <a:defRPr sz="3776" b="1"/>
            </a:lvl4pPr>
            <a:lvl5pPr marL="4316151" indent="0">
              <a:buNone/>
              <a:defRPr sz="3776" b="1"/>
            </a:lvl5pPr>
            <a:lvl6pPr marL="5395189" indent="0">
              <a:buNone/>
              <a:defRPr sz="3776" b="1"/>
            </a:lvl6pPr>
            <a:lvl7pPr marL="6474226" indent="0">
              <a:buNone/>
              <a:defRPr sz="3776" b="1"/>
            </a:lvl7pPr>
            <a:lvl8pPr marL="7553264" indent="0">
              <a:buNone/>
              <a:defRPr sz="3776" b="1"/>
            </a:lvl8pPr>
            <a:lvl9pPr marL="8632302" indent="0">
              <a:buNone/>
              <a:defRPr sz="377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34" y="13229374"/>
            <a:ext cx="7546398" cy="1465863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348917" y="10494233"/>
            <a:ext cx="6781044" cy="2719903"/>
          </a:xfrm>
        </p:spPr>
        <p:txBody>
          <a:bodyPr anchor="b">
            <a:noAutofit/>
          </a:bodyPr>
          <a:lstStyle>
            <a:lvl1pPr marL="0" indent="0">
              <a:buNone/>
              <a:defRPr sz="5664" b="0"/>
            </a:lvl1pPr>
            <a:lvl2pPr marL="1079038" indent="0">
              <a:buNone/>
              <a:defRPr sz="4720" b="1"/>
            </a:lvl2pPr>
            <a:lvl3pPr marL="2158075" indent="0">
              <a:buNone/>
              <a:defRPr sz="4248" b="1"/>
            </a:lvl3pPr>
            <a:lvl4pPr marL="3237113" indent="0">
              <a:buNone/>
              <a:defRPr sz="3776" b="1"/>
            </a:lvl4pPr>
            <a:lvl5pPr marL="4316151" indent="0">
              <a:buNone/>
              <a:defRPr sz="3776" b="1"/>
            </a:lvl5pPr>
            <a:lvl6pPr marL="5395189" indent="0">
              <a:buNone/>
              <a:defRPr sz="3776" b="1"/>
            </a:lvl6pPr>
            <a:lvl7pPr marL="6474226" indent="0">
              <a:buNone/>
              <a:defRPr sz="3776" b="1"/>
            </a:lvl7pPr>
            <a:lvl8pPr marL="7553264" indent="0">
              <a:buNone/>
              <a:defRPr sz="3776" b="1"/>
            </a:lvl8pPr>
            <a:lvl9pPr marL="8632302" indent="0">
              <a:buNone/>
              <a:defRPr sz="377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587938" y="13214138"/>
            <a:ext cx="7542027" cy="1465863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37" y="3356772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6533" y="3718265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4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807" y="2945742"/>
            <a:ext cx="15550970" cy="60456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37" y="3356772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1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137" y="3356772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5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4234" y="2105494"/>
            <a:ext cx="6206001" cy="4608102"/>
          </a:xfrm>
        </p:spPr>
        <p:txBody>
          <a:bodyPr anchor="b"/>
          <a:lstStyle>
            <a:lvl1pPr algn="l">
              <a:defRPr sz="47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4975" y="2105501"/>
            <a:ext cx="8946801" cy="25558124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4234" y="7545305"/>
            <a:ext cx="6206001" cy="20118303"/>
          </a:xfrm>
        </p:spPr>
        <p:txBody>
          <a:bodyPr/>
          <a:lstStyle>
            <a:lvl1pPr marL="0" indent="0">
              <a:buNone/>
              <a:defRPr sz="3304"/>
            </a:lvl1pPr>
            <a:lvl2pPr marL="1079038" indent="0">
              <a:buNone/>
              <a:defRPr sz="2832"/>
            </a:lvl2pPr>
            <a:lvl3pPr marL="2158075" indent="0">
              <a:buNone/>
              <a:defRPr sz="2360"/>
            </a:lvl3pPr>
            <a:lvl4pPr marL="3237113" indent="0">
              <a:buNone/>
              <a:defRPr sz="2124"/>
            </a:lvl4pPr>
            <a:lvl5pPr marL="4316151" indent="0">
              <a:buNone/>
              <a:defRPr sz="2124"/>
            </a:lvl5pPr>
            <a:lvl6pPr marL="5395189" indent="0">
              <a:buNone/>
              <a:defRPr sz="2124"/>
            </a:lvl6pPr>
            <a:lvl7pPr marL="6474226" indent="0">
              <a:buNone/>
              <a:defRPr sz="2124"/>
            </a:lvl7pPr>
            <a:lvl8pPr marL="7553264" indent="0">
              <a:buNone/>
              <a:defRPr sz="2124"/>
            </a:lvl8pPr>
            <a:lvl9pPr marL="8632302" indent="0">
              <a:buNone/>
              <a:defRPr sz="212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7" y="3356772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4236" y="22658387"/>
            <a:ext cx="15557542" cy="2674951"/>
          </a:xfrm>
        </p:spPr>
        <p:txBody>
          <a:bodyPr anchor="b">
            <a:normAutofit/>
          </a:bodyPr>
          <a:lstStyle>
            <a:lvl1pPr algn="l">
              <a:defRPr sz="5664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84236" y="2996976"/>
            <a:ext cx="15557542" cy="18195101"/>
          </a:xfrm>
        </p:spPr>
        <p:txBody>
          <a:bodyPr anchor="t">
            <a:normAutofit/>
          </a:bodyPr>
          <a:lstStyle>
            <a:lvl1pPr marL="0" indent="0" algn="ctr">
              <a:buNone/>
              <a:defRPr sz="3776"/>
            </a:lvl1pPr>
            <a:lvl2pPr marL="1079038" indent="0">
              <a:buNone/>
              <a:defRPr sz="3776"/>
            </a:lvl2pPr>
            <a:lvl3pPr marL="2158075" indent="0">
              <a:buNone/>
              <a:defRPr sz="3776"/>
            </a:lvl3pPr>
            <a:lvl4pPr marL="3237113" indent="0">
              <a:buNone/>
              <a:defRPr sz="3776"/>
            </a:lvl4pPr>
            <a:lvl5pPr marL="4316151" indent="0">
              <a:buNone/>
              <a:defRPr sz="3776"/>
            </a:lvl5pPr>
            <a:lvl6pPr marL="5395189" indent="0">
              <a:buNone/>
              <a:defRPr sz="3776"/>
            </a:lvl6pPr>
            <a:lvl7pPr marL="6474226" indent="0">
              <a:buNone/>
              <a:defRPr sz="3776"/>
            </a:lvl7pPr>
            <a:lvl8pPr marL="7553264" indent="0">
              <a:buNone/>
              <a:defRPr sz="3776"/>
            </a:lvl8pPr>
            <a:lvl9pPr marL="8632302" indent="0">
              <a:buNone/>
              <a:defRPr sz="377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4236" y="25333338"/>
            <a:ext cx="15557542" cy="2330275"/>
          </a:xfrm>
        </p:spPr>
        <p:txBody>
          <a:bodyPr>
            <a:normAutofit/>
          </a:bodyPr>
          <a:lstStyle>
            <a:lvl1pPr marL="0" indent="0">
              <a:buNone/>
              <a:defRPr sz="2832"/>
            </a:lvl1pPr>
            <a:lvl2pPr marL="1079038" indent="0">
              <a:buNone/>
              <a:defRPr sz="2832"/>
            </a:lvl2pPr>
            <a:lvl3pPr marL="2158075" indent="0">
              <a:buNone/>
              <a:defRPr sz="2360"/>
            </a:lvl3pPr>
            <a:lvl4pPr marL="3237113" indent="0">
              <a:buNone/>
              <a:defRPr sz="2124"/>
            </a:lvl4pPr>
            <a:lvl5pPr marL="4316151" indent="0">
              <a:buNone/>
              <a:defRPr sz="2124"/>
            </a:lvl5pPr>
            <a:lvl6pPr marL="5395189" indent="0">
              <a:buNone/>
              <a:defRPr sz="2124"/>
            </a:lvl6pPr>
            <a:lvl7pPr marL="6474226" indent="0">
              <a:buNone/>
              <a:defRPr sz="2124"/>
            </a:lvl7pPr>
            <a:lvl8pPr marL="7553264" indent="0">
              <a:buNone/>
              <a:defRPr sz="2124"/>
            </a:lvl8pPr>
            <a:lvl9pPr marL="8632302" indent="0">
              <a:buNone/>
              <a:defRPr sz="212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37" y="23177863"/>
            <a:ext cx="3205814" cy="239773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06533" y="23519716"/>
            <a:ext cx="1380589" cy="1723356"/>
          </a:xfrm>
        </p:spPr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4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" y="1078971"/>
            <a:ext cx="4675770" cy="31333709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48195" y="1345"/>
            <a:ext cx="4607497" cy="3234537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431610" cy="3236912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90807" y="2945742"/>
            <a:ext cx="15550970" cy="60456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4236" y="10070395"/>
            <a:ext cx="15557542" cy="18342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343404" y="28957054"/>
            <a:ext cx="1808710" cy="1747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E4AD-26FF-47C9-8A3F-37AE192F5DA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4234" y="28960453"/>
            <a:ext cx="13491309" cy="172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206533" y="3718265"/>
            <a:ext cx="1380589" cy="172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0">
                <a:solidFill>
                  <a:srgbClr val="FEFFFF"/>
                </a:solidFill>
              </a:defRPr>
            </a:lvl1pPr>
          </a:lstStyle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3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1079038" rtl="0" eaLnBrk="1" latinLnBrk="0" hangingPunct="1">
        <a:spcBef>
          <a:spcPct val="0"/>
        </a:spcBef>
        <a:buNone/>
        <a:defRPr sz="8496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809278" indent="-809278" algn="l" defTabSz="1079038" rtl="0" eaLnBrk="1" latinLnBrk="0" hangingPunct="1">
        <a:spcBef>
          <a:spcPts val="2360"/>
        </a:spcBef>
        <a:spcAft>
          <a:spcPts val="0"/>
        </a:spcAft>
        <a:buClr>
          <a:schemeClr val="accent1"/>
        </a:buClr>
        <a:buFont typeface="Wingdings 3" charset="2"/>
        <a:buChar char=""/>
        <a:defRPr sz="424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753436" indent="-674399" algn="l" defTabSz="1079038" rtl="0" eaLnBrk="1" latinLnBrk="0" hangingPunct="1">
        <a:spcBef>
          <a:spcPts val="2360"/>
        </a:spcBef>
        <a:spcAft>
          <a:spcPts val="0"/>
        </a:spcAft>
        <a:buClr>
          <a:schemeClr val="accent1"/>
        </a:buClr>
        <a:buFont typeface="Wingdings 3" charset="2"/>
        <a:buChar char=""/>
        <a:defRPr sz="37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697594" indent="-539519" algn="l" defTabSz="1079038" rtl="0" eaLnBrk="1" latinLnBrk="0" hangingPunct="1">
        <a:spcBef>
          <a:spcPts val="2360"/>
        </a:spcBef>
        <a:spcAft>
          <a:spcPts val="0"/>
        </a:spcAft>
        <a:buClr>
          <a:schemeClr val="accent1"/>
        </a:buClr>
        <a:buFont typeface="Wingdings 3" charset="2"/>
        <a:buChar char=""/>
        <a:defRPr sz="330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776632" indent="-539519" algn="l" defTabSz="1079038" rtl="0" eaLnBrk="1" latinLnBrk="0" hangingPunct="1">
        <a:spcBef>
          <a:spcPts val="236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3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855670" indent="-539519" algn="l" defTabSz="1079038" rtl="0" eaLnBrk="1" latinLnBrk="0" hangingPunct="1">
        <a:spcBef>
          <a:spcPts val="236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3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934707" indent="-539519" algn="l" defTabSz="1079038" rtl="0" eaLnBrk="1" latinLnBrk="0" hangingPunct="1">
        <a:spcBef>
          <a:spcPts val="236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3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013745" indent="-539519" algn="l" defTabSz="1079038" rtl="0" eaLnBrk="1" latinLnBrk="0" hangingPunct="1">
        <a:spcBef>
          <a:spcPts val="236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3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092783" indent="-539519" algn="l" defTabSz="1079038" rtl="0" eaLnBrk="1" latinLnBrk="0" hangingPunct="1">
        <a:spcBef>
          <a:spcPts val="236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3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171821" indent="-539519" algn="l" defTabSz="1079038" rtl="0" eaLnBrk="1" latinLnBrk="0" hangingPunct="1">
        <a:spcBef>
          <a:spcPts val="236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3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038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1pPr>
      <a:lvl2pPr marL="1079038" algn="l" defTabSz="1079038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2pPr>
      <a:lvl3pPr marL="2158075" algn="l" defTabSz="1079038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3pPr>
      <a:lvl4pPr marL="3237113" algn="l" defTabSz="1079038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4pPr>
      <a:lvl5pPr marL="4316151" algn="l" defTabSz="1079038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5pPr>
      <a:lvl6pPr marL="5395189" algn="l" defTabSz="1079038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6pPr>
      <a:lvl7pPr marL="6474226" algn="l" defTabSz="1079038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7pPr>
      <a:lvl8pPr marL="7553264" algn="l" defTabSz="1079038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8pPr>
      <a:lvl9pPr marL="8632302" algn="l" defTabSz="1079038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8603" y="2053118"/>
            <a:ext cx="19981445" cy="1569660"/>
          </a:xfrm>
          <a:prstGeom prst="rect">
            <a:avLst/>
          </a:prstGeom>
          <a:noFill/>
          <a:effectLst>
            <a:glow rad="127000">
              <a:srgbClr val="FFFF00"/>
            </a:glow>
          </a:effectLst>
        </p:spPr>
        <p:txBody>
          <a:bodyPr wrap="square" lIns="91432" rIns="91432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3082545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48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عنوان </a:t>
            </a:r>
            <a:r>
              <a:rPr lang="en-US" sz="48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:</a:t>
            </a:r>
            <a:r>
              <a:rPr lang="fa-IR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+mj-cs"/>
              </a:rPr>
              <a:t>نقش سیستم رنین-آنژیوتانسین در مدل سمیت کلیوی ناشی از سیس پلاتین: یک</a:t>
            </a:r>
            <a:r>
              <a:rPr lang="en-US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+mj-cs"/>
              </a:rPr>
              <a:t>  </a:t>
            </a:r>
            <a:r>
              <a:rPr lang="fa-IR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+mj-cs"/>
              </a:rPr>
              <a:t>مطالعه  مرور سیستماتیک </a:t>
            </a:r>
            <a:endParaRPr lang="en-US" sz="4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37874" y="3613988"/>
            <a:ext cx="18105609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rIns="91432"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 altLang="en-US" sz="3600" b="1" dirty="0">
                <a:latin typeface="Calibri" pitchFamily="34" charset="0"/>
                <a:cs typeface="B Nazanin" pitchFamily="2" charset="-78"/>
              </a:rPr>
              <a:t>نام </a:t>
            </a:r>
            <a:r>
              <a:rPr lang="fa-IR" altLang="en-US" sz="3600" b="1" dirty="0" smtClean="0">
                <a:latin typeface="Calibri" pitchFamily="34" charset="0"/>
                <a:cs typeface="B Nazanin" pitchFamily="2" charset="-78"/>
              </a:rPr>
              <a:t>نویسندگان</a:t>
            </a:r>
            <a:r>
              <a:rPr lang="fa-IR" altLang="en-US" sz="3600" b="1" dirty="0">
                <a:latin typeface="Calibri" pitchFamily="34" charset="0"/>
                <a:cs typeface="B Nazanin" pitchFamily="2" charset="-78"/>
              </a:rPr>
              <a:t>:</a:t>
            </a:r>
          </a:p>
          <a:p>
            <a:pPr algn="ctr" rtl="1"/>
            <a:r>
              <a:rPr lang="fa-IR" altLang="en-US" sz="3600" b="1" dirty="0" smtClean="0">
                <a:latin typeface="Calibri" pitchFamily="34" charset="0"/>
                <a:cs typeface="B Nazanin" pitchFamily="2" charset="-78"/>
              </a:rPr>
              <a:t>نویسندگان</a:t>
            </a:r>
            <a:r>
              <a:rPr lang="fa-IR" altLang="en-US" sz="3600" b="1" dirty="0">
                <a:latin typeface="Calibri" pitchFamily="34" charset="0"/>
                <a:cs typeface="B Nazanin" pitchFamily="2" charset="-78"/>
              </a:rPr>
              <a:t>: </a:t>
            </a:r>
            <a:r>
              <a:rPr lang="ar-SA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آرین وکیلیان </a:t>
            </a:r>
            <a:r>
              <a:rPr lang="fa-IR" altLang="en-US" sz="4000" b="1" dirty="0">
                <a:latin typeface="Calibri" pitchFamily="34" charset="0"/>
                <a:cs typeface="B Nazanin" pitchFamily="2" charset="-78"/>
              </a:rPr>
              <a:t>، </a:t>
            </a:r>
            <a:r>
              <a:rPr lang="fa-IR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سینا محمدی</a:t>
            </a:r>
            <a:r>
              <a:rPr lang="fa-IR" sz="3600" b="1" dirty="0">
                <a:cs typeface="B Nazanin" pitchFamily="2" charset="-78"/>
              </a:rPr>
              <a:t>،  فاطمه شکری، </a:t>
            </a:r>
            <a:r>
              <a:rPr lang="fa-IR" sz="4400" b="1" dirty="0">
                <a:cs typeface="B Nazanin" pitchFamily="2" charset="-78"/>
              </a:rPr>
              <a:t>مریم </a:t>
            </a:r>
            <a:r>
              <a:rPr lang="fa-IR" sz="3600" b="1" dirty="0">
                <a:cs typeface="B Nazanin" pitchFamily="2" charset="-78"/>
              </a:rPr>
              <a:t>ملکی*مریم خیری </a:t>
            </a:r>
            <a:r>
              <a:rPr lang="fa-IR" sz="3600" b="1" dirty="0" smtClean="0">
                <a:cs typeface="B Nazanin" pitchFamily="2" charset="-78"/>
              </a:rPr>
              <a:t>*</a:t>
            </a:r>
            <a:endParaRPr lang="en-US" altLang="en-US" sz="3600" b="1" dirty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39453" y="5977219"/>
            <a:ext cx="17504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rIns="91432"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 altLang="en-US" sz="2400" b="1" dirty="0">
                <a:latin typeface="Calibri" pitchFamily="34" charset="0"/>
                <a:cs typeface="B Nazanin" panose="00000400000000000000"/>
              </a:rPr>
              <a:t>واژه های کلیدی: </a:t>
            </a:r>
            <a:r>
              <a:rPr lang="fa-I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/>
              </a:rPr>
              <a:t>سیس پلاتین</a:t>
            </a:r>
            <a:r>
              <a:rPr lang="fa-IR" sz="2400" b="1" dirty="0">
                <a:cs typeface="B Nazanin" panose="00000400000000000000"/>
              </a:rPr>
              <a:t>، </a:t>
            </a:r>
            <a:r>
              <a:rPr lang="fa-I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/>
              </a:rPr>
              <a:t>سمیت کلیوی </a:t>
            </a:r>
            <a:r>
              <a:rPr lang="fa-IR" sz="2400" b="1" dirty="0">
                <a:cs typeface="B Nazanin" panose="00000400000000000000"/>
              </a:rPr>
              <a:t>، </a:t>
            </a:r>
            <a:r>
              <a:rPr lang="fa-I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/>
              </a:rPr>
              <a:t>سیستم رنین-آنژیوتانسین </a:t>
            </a:r>
            <a:endParaRPr lang="en-US" altLang="en-US" sz="2400" b="1" dirty="0">
              <a:latin typeface="Calibri" pitchFamily="34" charset="0"/>
              <a:cs typeface="B Nazanin" panose="0000040000000000000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1119325" y="6921499"/>
            <a:ext cx="9601200" cy="246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rtl="1" eaLnBrk="1" hangingPunct="1">
              <a:lnSpc>
                <a:spcPct val="150000"/>
              </a:lnSpc>
              <a:defRPr/>
            </a:pPr>
            <a:endParaRPr lang="fa-IR" altLang="en-US" sz="2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40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مقدمه و هدف: </a:t>
            </a:r>
            <a:r>
              <a:rPr lang="fa-IR" sz="3600" dirty="0">
                <a:cs typeface="B Nazanin" panose="00000400000000000000" pitchFamily="2" charset="-78"/>
              </a:rPr>
              <a:t>سیس پلاتین (CDDP) یک داروی شیمی درمانی بسیار قوی است. اما سمیت کلیوی آن محدودیت قابل توجهی برای استفاده از آن ایجاد می کند. </a:t>
            </a:r>
            <a:r>
              <a:rPr lang="fa-I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عارضه جانبی اصلی آن سمیت کلیوی است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r>
              <a:rPr lang="fa-I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کلیه نقش مهمی را در تنظیم فشار شریانی و حجم مایعات بدن در ارتباط با </a:t>
            </a:r>
            <a:r>
              <a:rPr lang="fa-IR" sz="3600" dirty="0">
                <a:latin typeface="Calibri" pitchFamily="34" charset="0"/>
                <a:cs typeface="B Nazanin" panose="00000400000000000000" pitchFamily="2" charset="-78"/>
              </a:rPr>
              <a:t>سیستم رنین آنژوتانسین</a:t>
            </a:r>
            <a:r>
              <a:rPr lang="ar-SA" sz="3600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RAS</a:t>
            </a:r>
            <a:r>
              <a:rPr lang="fa-IR" sz="3600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lang="fa-I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دارد </a:t>
            </a:r>
            <a:r>
              <a:rPr lang="fa-IR" sz="3600" dirty="0">
                <a:cs typeface="B Nazanin" panose="00000400000000000000" pitchFamily="2" charset="-78"/>
              </a:rPr>
              <a:t>پیشنهاد شده است </a:t>
            </a:r>
            <a:r>
              <a:rPr lang="fa-IR" sz="3600" dirty="0">
                <a:latin typeface="Calibri" pitchFamily="34" charset="0"/>
                <a:cs typeface="B Nazanin" panose="00000400000000000000" pitchFamily="2" charset="-78"/>
              </a:rPr>
              <a:t>سیستم رنین آنژوتانسین</a:t>
            </a:r>
            <a:r>
              <a:rPr lang="ar-SA" sz="3600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RAS</a:t>
            </a:r>
            <a:r>
              <a:rPr lang="fa-IR" sz="3600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 </a:t>
            </a:r>
            <a:r>
              <a:rPr lang="fa-IR" sz="3600" dirty="0">
                <a:cs typeface="B Nazanin" panose="00000400000000000000" pitchFamily="2" charset="-78"/>
              </a:rPr>
              <a:t>نقش</a:t>
            </a:r>
            <a:r>
              <a:rPr lang="en-US" sz="3600" dirty="0">
                <a:cs typeface="B Nazanin" panose="00000400000000000000" pitchFamily="2" charset="-78"/>
              </a:rPr>
              <a:t> </a:t>
            </a:r>
            <a:r>
              <a:rPr lang="fa-IR" sz="3600" dirty="0">
                <a:cs typeface="B Nazanin" panose="00000400000000000000" pitchFamily="2" charset="-78"/>
              </a:rPr>
              <a:t>مهمی در سمیت کلیوی ناشی از دارو ایفا کند.بنابراین </a:t>
            </a:r>
            <a:r>
              <a:rPr lang="ar-SA" sz="3600" dirty="0">
                <a:cs typeface="B Nazanin" pitchFamily="2" charset="-78"/>
              </a:rPr>
              <a:t>هدف از انجام این مطالعه بررسی </a:t>
            </a:r>
            <a:r>
              <a:rPr lang="fa-IR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سیستم رنین-آنژیوتانسین در مدل سمیت کلیوی ناشی از سیس پلاتین</a:t>
            </a:r>
            <a:r>
              <a:rPr lang="fa-IR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3600" dirty="0">
                <a:cs typeface="B Nazanin" pitchFamily="2" charset="-78"/>
              </a:rPr>
              <a:t>با استفاده از یک مطالعه مرور سیستماتیک است</a:t>
            </a:r>
            <a:r>
              <a:rPr lang="ar-SA" sz="3600" dirty="0" smtClean="0">
                <a:cs typeface="B Nazanin" pitchFamily="2" charset="-78"/>
              </a:rPr>
              <a:t>.</a:t>
            </a:r>
            <a:endParaRPr lang="fa-IR" altLang="en-US" sz="36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B Nazanin" panose="00000400000000000000" pitchFamily="2" charset="-78"/>
            </a:endParaRPr>
          </a:p>
          <a:p>
            <a:pPr lvl="0" indent="0" algn="r" rtl="1" eaLnBrk="1" hangingPunct="1">
              <a:lnSpc>
                <a:spcPct val="150000"/>
              </a:lnSpc>
            </a:pPr>
            <a:r>
              <a:rPr lang="fa-IR" altLang="en-US" sz="36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روش کار:</a:t>
            </a:r>
          </a:p>
          <a:p>
            <a:pPr lvl="0" indent="449263" algn="just" rtl="1" eaLnBrk="1" hangingPunct="1">
              <a:defRPr/>
            </a:pPr>
            <a:endParaRPr lang="fa-IR" altLang="en-US" sz="3600" b="1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65760" indent="0" algn="just" rtl="1" eaLnBrk="1" hangingPunct="1">
              <a:lnSpc>
                <a:spcPct val="150000"/>
              </a:lnSpc>
              <a:defRPr/>
            </a:pPr>
            <a:r>
              <a:rPr lang="fa-IR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اين پژوهش با تمرکز برروی مطالعات مربوط به تعیین ارتباط بین نقش سیستم رنین-آنژیوتانسین در مدل سمیت کلیوی ناشی از سیس پلاتین در منابع مختلف است كه به روش مرور ساختار یافته بر روی مقالات و مستندات موجود انجام گرفت</a:t>
            </a:r>
            <a:r>
              <a:rPr lang="fa-IR" sz="3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r>
              <a:rPr lang="fa-IR" sz="3600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براي جمع آوري اطلاعات مورد نياز از منابع و بانك هاي اطلاعاتي بین المللی الكترونيكي كه در دسترس هستند، استفاده </a:t>
            </a:r>
            <a:r>
              <a:rPr lang="fa-IR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شد.</a:t>
            </a:r>
            <a:r>
              <a:rPr lang="fa-IR" sz="3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sz="3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12838" y="6921499"/>
            <a:ext cx="9525000" cy="2496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indent="0" algn="r" rtl="1" eaLnBrk="1" hangingPunct="1"/>
            <a:endParaRPr lang="fa-IR" altLang="en-US" sz="2600" b="1" dirty="0" smtClean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0" algn="r" rtl="1" eaLnBrk="1" hangingPunct="1">
              <a:lnSpc>
                <a:spcPct val="150000"/>
              </a:lnSpc>
            </a:pPr>
            <a:r>
              <a:rPr lang="fa-IR" altLang="en-US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که</a:t>
            </a:r>
            <a:r>
              <a:rPr lang="fa-IR" sz="3600" dirty="0" smtClean="0">
                <a:cs typeface="B Nazanin" panose="00000400000000000000"/>
              </a:rPr>
              <a:t>شامل</a:t>
            </a:r>
            <a:r>
              <a:rPr lang="fa-IR" sz="3600" dirty="0" smtClean="0">
                <a:cs typeface="B Nazanin" panose="00000400000000000000" pitchFamily="2" charset="-78"/>
              </a:rPr>
              <a:t>: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PubMed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MedLine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،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Scopus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،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(ISI)Web of Science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Elsevier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استفاده از کلید واژه هاي حساس انجام شد. </a:t>
            </a:r>
            <a:endParaRPr lang="fa-IR" sz="3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0" algn="r" rtl="1" eaLnBrk="1" hangingPunct="1"/>
            <a:endParaRPr lang="fa-IR" altLang="en-US" sz="3600" b="1" dirty="0" smtClean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B Nazanin" panose="00000400000000000000" pitchFamily="2" charset="-78"/>
            </a:endParaRPr>
          </a:p>
          <a:p>
            <a:pPr lvl="0" indent="0" algn="r" rtl="1" eaLnBrk="1" hangingPunct="1"/>
            <a:r>
              <a:rPr lang="fa-IR" altLang="en-US" sz="3600" b="1" dirty="0" smtClean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یافته </a:t>
            </a:r>
            <a:r>
              <a:rPr lang="fa-IR" altLang="en-US" sz="36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ها</a:t>
            </a:r>
            <a:endParaRPr lang="en-US" altLang="en-US" sz="36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 </a:t>
            </a:r>
            <a:r>
              <a:rPr lang="ar-SA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این مطالعه تعداد 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194</a:t>
            </a:r>
            <a:r>
              <a:rPr lang="ar-SA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مطالعه اولیه شناسایی و استخراج شدند و پس از حذف موارد تکراری و غربالگری، در نهایت 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9</a:t>
            </a:r>
            <a:r>
              <a:rPr lang="ar-SA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مطالعه نهایی انتخاب 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 مورد بررسی قرار گرفتند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.  </a:t>
            </a:r>
            <a:r>
              <a:rPr lang="fa-IR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براساس نتایج مرور سیستماتیک، RAS در مدل سمیت کلیوی ناشی از CDDP، همراه با فعال‌سازی واسطه‌های التهابی، پراکسیداسیون لیپیدی و تغییرات در نشانگرهای آسیب بافت کلیه دخالت میکند</a:t>
            </a:r>
            <a:r>
              <a:rPr lang="fa-IR" sz="3600" dirty="0" smtClean="0">
                <a:cs typeface="B Nazanin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endParaRPr lang="en-US" sz="3600" dirty="0"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altLang="en-US" sz="3600" b="1" dirty="0" smtClean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نتیجه </a:t>
            </a:r>
            <a:r>
              <a:rPr lang="fa-IR" altLang="en-US" sz="36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گیری</a:t>
            </a:r>
          </a:p>
          <a:p>
            <a:pPr indent="0" algn="just" rtl="1" eaLnBrk="1" hangingPunct="1">
              <a:lnSpc>
                <a:spcPct val="150000"/>
              </a:lnSpc>
              <a:defRPr/>
            </a:pPr>
            <a:r>
              <a:rPr lang="fa-IR" sz="3600" dirty="0">
                <a:cs typeface="B Nazanin" pitchFamily="2" charset="-78"/>
              </a:rPr>
              <a:t>نتایج مطالعه حاضر نشان داد که تمامی مطالعات از کیفیت خوبی برخوردار بوده و RAS در سمیت کلیوی ناشی ازCDDP  نقش دارد.</a:t>
            </a:r>
          </a:p>
          <a:p>
            <a:pPr indent="0" algn="r" rtl="1" eaLnBrk="1" hangingPunct="1">
              <a:lnSpc>
                <a:spcPct val="150000"/>
              </a:lnSpc>
              <a:defRPr/>
            </a:pPr>
            <a:endParaRPr lang="en-US" sz="3600" dirty="0">
              <a:cs typeface="B Nazanin" pitchFamily="2" charset="-78"/>
            </a:endParaRPr>
          </a:p>
          <a:p>
            <a:pPr indent="0" algn="r" rtl="1" eaLnBrk="1" hangingPunct="1">
              <a:lnSpc>
                <a:spcPct val="150000"/>
              </a:lnSpc>
              <a:defRPr/>
            </a:pPr>
            <a:r>
              <a:rPr lang="fa-IR" altLang="en-US" sz="36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پیشنهادات</a:t>
            </a:r>
          </a:p>
          <a:p>
            <a:pPr lvl="0" indent="449263" algn="just" rtl="1" eaLnBrk="1" hangingPunct="1">
              <a:lnSpc>
                <a:spcPct val="150000"/>
              </a:lnSpc>
              <a:defRPr/>
            </a:pPr>
            <a:r>
              <a:rPr lang="fa-IR" sz="3600" dirty="0">
                <a:cs typeface="B Nazanin" pitchFamily="2" charset="-78"/>
              </a:rPr>
              <a:t>توصيه مي‌شود تمامي بیمارانی که تحت درمان با سیس پلاتین قرار میگیرند به ويژه آن‌هايي كه دچار آسیب کلیوی هستند، تحت غربالگري منظم و متناوب از طریق مسیر RAS قرار گیرند.</a:t>
            </a:r>
            <a:endParaRPr lang="fa-IR" sz="3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1026" name="Picture 2" descr="D:\Desktop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6949" y="224318"/>
            <a:ext cx="19431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7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289</TotalTime>
  <Words>370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Lotus</vt:lpstr>
      <vt:lpstr>B Nazanin</vt:lpstr>
      <vt:lpstr>Calibri</vt:lpstr>
      <vt:lpstr>Century Gothic</vt:lpstr>
      <vt:lpstr>Tahoma</vt:lpstr>
      <vt:lpstr>Times New Roman</vt:lpstr>
      <vt:lpstr>Wingdings 3</vt:lpstr>
      <vt:lpstr>Wisp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hazrati</dc:creator>
  <cp:lastModifiedBy>m-pc</cp:lastModifiedBy>
  <cp:revision>42</cp:revision>
  <dcterms:created xsi:type="dcterms:W3CDTF">2021-02-01T12:58:27Z</dcterms:created>
  <dcterms:modified xsi:type="dcterms:W3CDTF">2024-09-29T07:06:48Z</dcterms:modified>
</cp:coreProperties>
</file>