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580475" cy="32369125"/>
  <p:notesSz cx="6858000" cy="9144000"/>
  <p:defaultTextStyle>
    <a:defPPr>
      <a:defRPr lang="en-US"/>
    </a:defPPr>
    <a:lvl1pPr marL="0" algn="l" defTabSz="2589581" rtl="0" eaLnBrk="1" latinLnBrk="0" hangingPunct="1">
      <a:defRPr sz="5098" kern="1200">
        <a:solidFill>
          <a:schemeClr val="tx1"/>
        </a:solidFill>
        <a:latin typeface="+mn-lt"/>
        <a:ea typeface="+mn-ea"/>
        <a:cs typeface="+mn-cs"/>
      </a:defRPr>
    </a:lvl1pPr>
    <a:lvl2pPr marL="1294790" algn="l" defTabSz="2589581" rtl="0" eaLnBrk="1" latinLnBrk="0" hangingPunct="1">
      <a:defRPr sz="5098" kern="1200">
        <a:solidFill>
          <a:schemeClr val="tx1"/>
        </a:solidFill>
        <a:latin typeface="+mn-lt"/>
        <a:ea typeface="+mn-ea"/>
        <a:cs typeface="+mn-cs"/>
      </a:defRPr>
    </a:lvl2pPr>
    <a:lvl3pPr marL="2589581" algn="l" defTabSz="2589581" rtl="0" eaLnBrk="1" latinLnBrk="0" hangingPunct="1">
      <a:defRPr sz="5098" kern="1200">
        <a:solidFill>
          <a:schemeClr val="tx1"/>
        </a:solidFill>
        <a:latin typeface="+mn-lt"/>
        <a:ea typeface="+mn-ea"/>
        <a:cs typeface="+mn-cs"/>
      </a:defRPr>
    </a:lvl3pPr>
    <a:lvl4pPr marL="3884371" algn="l" defTabSz="2589581" rtl="0" eaLnBrk="1" latinLnBrk="0" hangingPunct="1">
      <a:defRPr sz="5098" kern="1200">
        <a:solidFill>
          <a:schemeClr val="tx1"/>
        </a:solidFill>
        <a:latin typeface="+mn-lt"/>
        <a:ea typeface="+mn-ea"/>
        <a:cs typeface="+mn-cs"/>
      </a:defRPr>
    </a:lvl4pPr>
    <a:lvl5pPr marL="5179162" algn="l" defTabSz="2589581" rtl="0" eaLnBrk="1" latinLnBrk="0" hangingPunct="1">
      <a:defRPr sz="5098" kern="1200">
        <a:solidFill>
          <a:schemeClr val="tx1"/>
        </a:solidFill>
        <a:latin typeface="+mn-lt"/>
        <a:ea typeface="+mn-ea"/>
        <a:cs typeface="+mn-cs"/>
      </a:defRPr>
    </a:lvl5pPr>
    <a:lvl6pPr marL="6473952" algn="l" defTabSz="2589581" rtl="0" eaLnBrk="1" latinLnBrk="0" hangingPunct="1">
      <a:defRPr sz="5098" kern="1200">
        <a:solidFill>
          <a:schemeClr val="tx1"/>
        </a:solidFill>
        <a:latin typeface="+mn-lt"/>
        <a:ea typeface="+mn-ea"/>
        <a:cs typeface="+mn-cs"/>
      </a:defRPr>
    </a:lvl6pPr>
    <a:lvl7pPr marL="7768742" algn="l" defTabSz="2589581" rtl="0" eaLnBrk="1" latinLnBrk="0" hangingPunct="1">
      <a:defRPr sz="5098" kern="1200">
        <a:solidFill>
          <a:schemeClr val="tx1"/>
        </a:solidFill>
        <a:latin typeface="+mn-lt"/>
        <a:ea typeface="+mn-ea"/>
        <a:cs typeface="+mn-cs"/>
      </a:defRPr>
    </a:lvl7pPr>
    <a:lvl8pPr marL="9063533" algn="l" defTabSz="2589581" rtl="0" eaLnBrk="1" latinLnBrk="0" hangingPunct="1">
      <a:defRPr sz="5098" kern="1200">
        <a:solidFill>
          <a:schemeClr val="tx1"/>
        </a:solidFill>
        <a:latin typeface="+mn-lt"/>
        <a:ea typeface="+mn-ea"/>
        <a:cs typeface="+mn-cs"/>
      </a:defRPr>
    </a:lvl8pPr>
    <a:lvl9pPr marL="10358323" algn="l" defTabSz="2589581" rtl="0" eaLnBrk="1" latinLnBrk="0" hangingPunct="1">
      <a:defRPr sz="509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95">
          <p15:clr>
            <a:srgbClr val="A4A3A4"/>
          </p15:clr>
        </p15:guide>
        <p15:guide id="2" pos="67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4"/>
    <a:srgbClr val="C00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14" autoAdjust="0"/>
    <p:restoredTop sz="96201" autoAdjust="0"/>
  </p:normalViewPr>
  <p:slideViewPr>
    <p:cSldViewPr snapToGrid="0">
      <p:cViewPr>
        <p:scale>
          <a:sx n="40" d="100"/>
          <a:sy n="40" d="100"/>
        </p:scale>
        <p:origin x="1110" y="-4794"/>
      </p:cViewPr>
      <p:guideLst>
        <p:guide orient="horz" pos="10195"/>
        <p:guide pos="67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8536" y="5297449"/>
            <a:ext cx="18343404" cy="11269251"/>
          </a:xfrm>
        </p:spPr>
        <p:txBody>
          <a:bodyPr anchor="b"/>
          <a:lstStyle>
            <a:lvl1pPr algn="ctr">
              <a:defRPr sz="14161"/>
            </a:lvl1pPr>
          </a:lstStyle>
          <a:p>
            <a:r>
              <a:rPr lang="en-US" smtClean="0"/>
              <a:t>Click to edit Master title style</a:t>
            </a:r>
            <a:endParaRPr lang="en-US" dirty="0"/>
          </a:p>
        </p:txBody>
      </p:sp>
      <p:sp>
        <p:nvSpPr>
          <p:cNvPr id="3" name="Subtitle 2"/>
          <p:cNvSpPr>
            <a:spLocks noGrp="1"/>
          </p:cNvSpPr>
          <p:nvPr>
            <p:ph type="subTitle" idx="1"/>
          </p:nvPr>
        </p:nvSpPr>
        <p:spPr>
          <a:xfrm>
            <a:off x="2697560" y="17001286"/>
            <a:ext cx="16185356" cy="7815043"/>
          </a:xfrm>
        </p:spPr>
        <p:txBody>
          <a:bodyPr/>
          <a:lstStyle>
            <a:lvl1pPr marL="0" indent="0" algn="ctr">
              <a:buNone/>
              <a:defRPr sz="5664"/>
            </a:lvl1pPr>
            <a:lvl2pPr marL="1079038" indent="0" algn="ctr">
              <a:buNone/>
              <a:defRPr sz="4720"/>
            </a:lvl2pPr>
            <a:lvl3pPr marL="2158075" indent="0" algn="ctr">
              <a:buNone/>
              <a:defRPr sz="4248"/>
            </a:lvl3pPr>
            <a:lvl4pPr marL="3237113" indent="0" algn="ctr">
              <a:buNone/>
              <a:defRPr sz="3776"/>
            </a:lvl4pPr>
            <a:lvl5pPr marL="4316151" indent="0" algn="ctr">
              <a:buNone/>
              <a:defRPr sz="3776"/>
            </a:lvl5pPr>
            <a:lvl6pPr marL="5395189" indent="0" algn="ctr">
              <a:buNone/>
              <a:defRPr sz="3776"/>
            </a:lvl6pPr>
            <a:lvl7pPr marL="6474226" indent="0" algn="ctr">
              <a:buNone/>
              <a:defRPr sz="3776"/>
            </a:lvl7pPr>
            <a:lvl8pPr marL="7553264" indent="0" algn="ctr">
              <a:buNone/>
              <a:defRPr sz="3776"/>
            </a:lvl8pPr>
            <a:lvl9pPr marL="8632302" indent="0" algn="ctr">
              <a:buNone/>
              <a:defRPr sz="377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2024-11-09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175539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2024-11-09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318174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43529" y="1723356"/>
            <a:ext cx="4653290" cy="2743133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3659" y="1723356"/>
            <a:ext cx="13690114" cy="274313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2024-11-09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182915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2024-11-09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408270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2419" y="8069812"/>
            <a:ext cx="18613160" cy="13464654"/>
          </a:xfrm>
        </p:spPr>
        <p:txBody>
          <a:bodyPr anchor="b"/>
          <a:lstStyle>
            <a:lvl1pPr>
              <a:defRPr sz="14161"/>
            </a:lvl1pPr>
          </a:lstStyle>
          <a:p>
            <a:r>
              <a:rPr lang="en-US" smtClean="0"/>
              <a:t>Click to edit Master title style</a:t>
            </a:r>
            <a:endParaRPr lang="en-US" dirty="0"/>
          </a:p>
        </p:txBody>
      </p:sp>
      <p:sp>
        <p:nvSpPr>
          <p:cNvPr id="3" name="Text Placeholder 2"/>
          <p:cNvSpPr>
            <a:spLocks noGrp="1"/>
          </p:cNvSpPr>
          <p:nvPr>
            <p:ph type="body" idx="1"/>
          </p:nvPr>
        </p:nvSpPr>
        <p:spPr>
          <a:xfrm>
            <a:off x="1472419" y="21661847"/>
            <a:ext cx="18613160" cy="7080744"/>
          </a:xfrm>
        </p:spPr>
        <p:txBody>
          <a:bodyPr/>
          <a:lstStyle>
            <a:lvl1pPr marL="0" indent="0">
              <a:buNone/>
              <a:defRPr sz="5664">
                <a:solidFill>
                  <a:schemeClr val="tx1"/>
                </a:solidFill>
              </a:defRPr>
            </a:lvl1pPr>
            <a:lvl2pPr marL="1079038" indent="0">
              <a:buNone/>
              <a:defRPr sz="4720">
                <a:solidFill>
                  <a:schemeClr val="tx1">
                    <a:tint val="75000"/>
                  </a:schemeClr>
                </a:solidFill>
              </a:defRPr>
            </a:lvl2pPr>
            <a:lvl3pPr marL="2158075" indent="0">
              <a:buNone/>
              <a:defRPr sz="4248">
                <a:solidFill>
                  <a:schemeClr val="tx1">
                    <a:tint val="75000"/>
                  </a:schemeClr>
                </a:solidFill>
              </a:defRPr>
            </a:lvl3pPr>
            <a:lvl4pPr marL="3237113" indent="0">
              <a:buNone/>
              <a:defRPr sz="3776">
                <a:solidFill>
                  <a:schemeClr val="tx1">
                    <a:tint val="75000"/>
                  </a:schemeClr>
                </a:solidFill>
              </a:defRPr>
            </a:lvl4pPr>
            <a:lvl5pPr marL="4316151" indent="0">
              <a:buNone/>
              <a:defRPr sz="3776">
                <a:solidFill>
                  <a:schemeClr val="tx1">
                    <a:tint val="75000"/>
                  </a:schemeClr>
                </a:solidFill>
              </a:defRPr>
            </a:lvl5pPr>
            <a:lvl6pPr marL="5395189" indent="0">
              <a:buNone/>
              <a:defRPr sz="3776">
                <a:solidFill>
                  <a:schemeClr val="tx1">
                    <a:tint val="75000"/>
                  </a:schemeClr>
                </a:solidFill>
              </a:defRPr>
            </a:lvl6pPr>
            <a:lvl7pPr marL="6474226" indent="0">
              <a:buNone/>
              <a:defRPr sz="3776">
                <a:solidFill>
                  <a:schemeClr val="tx1">
                    <a:tint val="75000"/>
                  </a:schemeClr>
                </a:solidFill>
              </a:defRPr>
            </a:lvl7pPr>
            <a:lvl8pPr marL="7553264" indent="0">
              <a:buNone/>
              <a:defRPr sz="3776">
                <a:solidFill>
                  <a:schemeClr val="tx1">
                    <a:tint val="75000"/>
                  </a:schemeClr>
                </a:solidFill>
              </a:defRPr>
            </a:lvl8pPr>
            <a:lvl9pPr marL="8632302" indent="0">
              <a:buNone/>
              <a:defRPr sz="377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4E4AD-26FF-47C9-8A3F-37AE192F5DA0}" type="datetimeFigureOut">
              <a:rPr lang="en-US" smtClean="0"/>
              <a:t>2024-11-09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47454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3658" y="8616781"/>
            <a:ext cx="9171702" cy="205379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25115" y="8616781"/>
            <a:ext cx="9171702" cy="205379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D4E4AD-26FF-47C9-8A3F-37AE192F5DA0}" type="datetimeFigureOut">
              <a:rPr lang="en-US" smtClean="0"/>
              <a:t>2024-11-09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76432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6468" y="1723363"/>
            <a:ext cx="18613160" cy="625653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86471" y="7934934"/>
            <a:ext cx="9129551" cy="3888788"/>
          </a:xfrm>
        </p:spPr>
        <p:txBody>
          <a:bodyPr anchor="b"/>
          <a:lstStyle>
            <a:lvl1pPr marL="0" indent="0">
              <a:buNone/>
              <a:defRPr sz="5664" b="1"/>
            </a:lvl1pPr>
            <a:lvl2pPr marL="1079038" indent="0">
              <a:buNone/>
              <a:defRPr sz="4720" b="1"/>
            </a:lvl2pPr>
            <a:lvl3pPr marL="2158075" indent="0">
              <a:buNone/>
              <a:defRPr sz="4248" b="1"/>
            </a:lvl3pPr>
            <a:lvl4pPr marL="3237113" indent="0">
              <a:buNone/>
              <a:defRPr sz="3776" b="1"/>
            </a:lvl4pPr>
            <a:lvl5pPr marL="4316151" indent="0">
              <a:buNone/>
              <a:defRPr sz="3776" b="1"/>
            </a:lvl5pPr>
            <a:lvl6pPr marL="5395189" indent="0">
              <a:buNone/>
              <a:defRPr sz="3776" b="1"/>
            </a:lvl6pPr>
            <a:lvl7pPr marL="6474226" indent="0">
              <a:buNone/>
              <a:defRPr sz="3776" b="1"/>
            </a:lvl7pPr>
            <a:lvl8pPr marL="7553264" indent="0">
              <a:buNone/>
              <a:defRPr sz="3776" b="1"/>
            </a:lvl8pPr>
            <a:lvl9pPr marL="8632302" indent="0">
              <a:buNone/>
              <a:defRPr sz="3776" b="1"/>
            </a:lvl9pPr>
          </a:lstStyle>
          <a:p>
            <a:pPr lvl="0"/>
            <a:r>
              <a:rPr lang="en-US" smtClean="0"/>
              <a:t>Edit Master text styles</a:t>
            </a:r>
          </a:p>
        </p:txBody>
      </p:sp>
      <p:sp>
        <p:nvSpPr>
          <p:cNvPr id="4" name="Content Placeholder 3"/>
          <p:cNvSpPr>
            <a:spLocks noGrp="1"/>
          </p:cNvSpPr>
          <p:nvPr>
            <p:ph sz="half" idx="2"/>
          </p:nvPr>
        </p:nvSpPr>
        <p:spPr>
          <a:xfrm>
            <a:off x="1486471" y="11823722"/>
            <a:ext cx="9129551" cy="173909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25117" y="7934934"/>
            <a:ext cx="9174513" cy="3888788"/>
          </a:xfrm>
        </p:spPr>
        <p:txBody>
          <a:bodyPr anchor="b"/>
          <a:lstStyle>
            <a:lvl1pPr marL="0" indent="0">
              <a:buNone/>
              <a:defRPr sz="5664" b="1"/>
            </a:lvl1pPr>
            <a:lvl2pPr marL="1079038" indent="0">
              <a:buNone/>
              <a:defRPr sz="4720" b="1"/>
            </a:lvl2pPr>
            <a:lvl3pPr marL="2158075" indent="0">
              <a:buNone/>
              <a:defRPr sz="4248" b="1"/>
            </a:lvl3pPr>
            <a:lvl4pPr marL="3237113" indent="0">
              <a:buNone/>
              <a:defRPr sz="3776" b="1"/>
            </a:lvl4pPr>
            <a:lvl5pPr marL="4316151" indent="0">
              <a:buNone/>
              <a:defRPr sz="3776" b="1"/>
            </a:lvl5pPr>
            <a:lvl6pPr marL="5395189" indent="0">
              <a:buNone/>
              <a:defRPr sz="3776" b="1"/>
            </a:lvl6pPr>
            <a:lvl7pPr marL="6474226" indent="0">
              <a:buNone/>
              <a:defRPr sz="3776" b="1"/>
            </a:lvl7pPr>
            <a:lvl8pPr marL="7553264" indent="0">
              <a:buNone/>
              <a:defRPr sz="3776" b="1"/>
            </a:lvl8pPr>
            <a:lvl9pPr marL="8632302" indent="0">
              <a:buNone/>
              <a:defRPr sz="3776" b="1"/>
            </a:lvl9pPr>
          </a:lstStyle>
          <a:p>
            <a:pPr lvl="0"/>
            <a:r>
              <a:rPr lang="en-US" smtClean="0"/>
              <a:t>Edit Master text styles</a:t>
            </a:r>
          </a:p>
        </p:txBody>
      </p:sp>
      <p:sp>
        <p:nvSpPr>
          <p:cNvPr id="6" name="Content Placeholder 5"/>
          <p:cNvSpPr>
            <a:spLocks noGrp="1"/>
          </p:cNvSpPr>
          <p:nvPr>
            <p:ph sz="quarter" idx="4"/>
          </p:nvPr>
        </p:nvSpPr>
        <p:spPr>
          <a:xfrm>
            <a:off x="10925117" y="11823722"/>
            <a:ext cx="9174513" cy="173909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D4E4AD-26FF-47C9-8A3F-37AE192F5DA0}" type="datetimeFigureOut">
              <a:rPr lang="en-US" smtClean="0"/>
              <a:t>2024-11-09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406496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4E4AD-26FF-47C9-8A3F-37AE192F5DA0}" type="datetimeFigureOut">
              <a:rPr lang="en-US" smtClean="0"/>
              <a:t>2024-11-09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67353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4E4AD-26FF-47C9-8A3F-37AE192F5DA0}" type="datetimeFigureOut">
              <a:rPr lang="en-US" smtClean="0"/>
              <a:t>2024-11-09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92973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6468" y="2157942"/>
            <a:ext cx="6960265" cy="7552796"/>
          </a:xfrm>
        </p:spPr>
        <p:txBody>
          <a:bodyPr anchor="b"/>
          <a:lstStyle>
            <a:lvl1pPr>
              <a:defRPr sz="7552"/>
            </a:lvl1pPr>
          </a:lstStyle>
          <a:p>
            <a:r>
              <a:rPr lang="en-US" smtClean="0"/>
              <a:t>Click to edit Master title style</a:t>
            </a:r>
            <a:endParaRPr lang="en-US" dirty="0"/>
          </a:p>
        </p:txBody>
      </p:sp>
      <p:sp>
        <p:nvSpPr>
          <p:cNvPr id="3" name="Content Placeholder 2"/>
          <p:cNvSpPr>
            <a:spLocks noGrp="1"/>
          </p:cNvSpPr>
          <p:nvPr>
            <p:ph idx="1"/>
          </p:nvPr>
        </p:nvSpPr>
        <p:spPr>
          <a:xfrm>
            <a:off x="9174513" y="4660562"/>
            <a:ext cx="10925115" cy="23003059"/>
          </a:xfrm>
        </p:spPr>
        <p:txBody>
          <a:bodyPr/>
          <a:lstStyle>
            <a:lvl1pPr>
              <a:defRPr sz="7552"/>
            </a:lvl1pPr>
            <a:lvl2pPr>
              <a:defRPr sz="6608"/>
            </a:lvl2pPr>
            <a:lvl3pPr>
              <a:defRPr sz="5664"/>
            </a:lvl3pPr>
            <a:lvl4pPr>
              <a:defRPr sz="4720"/>
            </a:lvl4pPr>
            <a:lvl5pPr>
              <a:defRPr sz="4720"/>
            </a:lvl5pPr>
            <a:lvl6pPr>
              <a:defRPr sz="4720"/>
            </a:lvl6pPr>
            <a:lvl7pPr>
              <a:defRPr sz="4720"/>
            </a:lvl7pPr>
            <a:lvl8pPr>
              <a:defRPr sz="4720"/>
            </a:lvl8pPr>
            <a:lvl9pPr>
              <a:defRPr sz="472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6468" y="9710738"/>
            <a:ext cx="6960265" cy="17990342"/>
          </a:xfrm>
        </p:spPr>
        <p:txBody>
          <a:bodyPr/>
          <a:lstStyle>
            <a:lvl1pPr marL="0" indent="0">
              <a:buNone/>
              <a:defRPr sz="3776"/>
            </a:lvl1pPr>
            <a:lvl2pPr marL="1079038" indent="0">
              <a:buNone/>
              <a:defRPr sz="3304"/>
            </a:lvl2pPr>
            <a:lvl3pPr marL="2158075" indent="0">
              <a:buNone/>
              <a:defRPr sz="2832"/>
            </a:lvl3pPr>
            <a:lvl4pPr marL="3237113" indent="0">
              <a:buNone/>
              <a:defRPr sz="2360"/>
            </a:lvl4pPr>
            <a:lvl5pPr marL="4316151" indent="0">
              <a:buNone/>
              <a:defRPr sz="2360"/>
            </a:lvl5pPr>
            <a:lvl6pPr marL="5395189" indent="0">
              <a:buNone/>
              <a:defRPr sz="2360"/>
            </a:lvl6pPr>
            <a:lvl7pPr marL="6474226" indent="0">
              <a:buNone/>
              <a:defRPr sz="2360"/>
            </a:lvl7pPr>
            <a:lvl8pPr marL="7553264" indent="0">
              <a:buNone/>
              <a:defRPr sz="2360"/>
            </a:lvl8pPr>
            <a:lvl9pPr marL="8632302" indent="0">
              <a:buNone/>
              <a:defRPr sz="2360"/>
            </a:lvl9pPr>
          </a:lstStyle>
          <a:p>
            <a:pPr lvl="0"/>
            <a:r>
              <a:rPr lang="en-US" smtClean="0"/>
              <a:t>Edit Master text styles</a:t>
            </a:r>
          </a:p>
        </p:txBody>
      </p:sp>
      <p:sp>
        <p:nvSpPr>
          <p:cNvPr id="5" name="Date Placeholder 4"/>
          <p:cNvSpPr>
            <a:spLocks noGrp="1"/>
          </p:cNvSpPr>
          <p:nvPr>
            <p:ph type="dt" sz="half" idx="10"/>
          </p:nvPr>
        </p:nvSpPr>
        <p:spPr/>
        <p:txBody>
          <a:bodyPr/>
          <a:lstStyle/>
          <a:p>
            <a:fld id="{6DD4E4AD-26FF-47C9-8A3F-37AE192F5DA0}" type="datetimeFigureOut">
              <a:rPr lang="en-US" smtClean="0"/>
              <a:t>2024-11-09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65878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6468" y="2157942"/>
            <a:ext cx="6960265" cy="7552796"/>
          </a:xfrm>
        </p:spPr>
        <p:txBody>
          <a:bodyPr anchor="b"/>
          <a:lstStyle>
            <a:lvl1pPr>
              <a:defRPr sz="7552"/>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74513" y="4660562"/>
            <a:ext cx="10925115" cy="23003059"/>
          </a:xfrm>
        </p:spPr>
        <p:txBody>
          <a:bodyPr anchor="t"/>
          <a:lstStyle>
            <a:lvl1pPr marL="0" indent="0">
              <a:buNone/>
              <a:defRPr sz="7552"/>
            </a:lvl1pPr>
            <a:lvl2pPr marL="1079038" indent="0">
              <a:buNone/>
              <a:defRPr sz="6608"/>
            </a:lvl2pPr>
            <a:lvl3pPr marL="2158075" indent="0">
              <a:buNone/>
              <a:defRPr sz="5664"/>
            </a:lvl3pPr>
            <a:lvl4pPr marL="3237113" indent="0">
              <a:buNone/>
              <a:defRPr sz="4720"/>
            </a:lvl4pPr>
            <a:lvl5pPr marL="4316151" indent="0">
              <a:buNone/>
              <a:defRPr sz="4720"/>
            </a:lvl5pPr>
            <a:lvl6pPr marL="5395189" indent="0">
              <a:buNone/>
              <a:defRPr sz="4720"/>
            </a:lvl6pPr>
            <a:lvl7pPr marL="6474226" indent="0">
              <a:buNone/>
              <a:defRPr sz="4720"/>
            </a:lvl7pPr>
            <a:lvl8pPr marL="7553264" indent="0">
              <a:buNone/>
              <a:defRPr sz="4720"/>
            </a:lvl8pPr>
            <a:lvl9pPr marL="8632302" indent="0">
              <a:buNone/>
              <a:defRPr sz="4720"/>
            </a:lvl9pPr>
          </a:lstStyle>
          <a:p>
            <a:r>
              <a:rPr lang="en-US" smtClean="0"/>
              <a:t>Click icon to add picture</a:t>
            </a:r>
            <a:endParaRPr lang="en-US" dirty="0"/>
          </a:p>
        </p:txBody>
      </p:sp>
      <p:sp>
        <p:nvSpPr>
          <p:cNvPr id="4" name="Text Placeholder 3"/>
          <p:cNvSpPr>
            <a:spLocks noGrp="1"/>
          </p:cNvSpPr>
          <p:nvPr>
            <p:ph type="body" sz="half" idx="2"/>
          </p:nvPr>
        </p:nvSpPr>
        <p:spPr>
          <a:xfrm>
            <a:off x="1486468" y="9710738"/>
            <a:ext cx="6960265" cy="17990342"/>
          </a:xfrm>
        </p:spPr>
        <p:txBody>
          <a:bodyPr/>
          <a:lstStyle>
            <a:lvl1pPr marL="0" indent="0">
              <a:buNone/>
              <a:defRPr sz="3776"/>
            </a:lvl1pPr>
            <a:lvl2pPr marL="1079038" indent="0">
              <a:buNone/>
              <a:defRPr sz="3304"/>
            </a:lvl2pPr>
            <a:lvl3pPr marL="2158075" indent="0">
              <a:buNone/>
              <a:defRPr sz="2832"/>
            </a:lvl3pPr>
            <a:lvl4pPr marL="3237113" indent="0">
              <a:buNone/>
              <a:defRPr sz="2360"/>
            </a:lvl4pPr>
            <a:lvl5pPr marL="4316151" indent="0">
              <a:buNone/>
              <a:defRPr sz="2360"/>
            </a:lvl5pPr>
            <a:lvl6pPr marL="5395189" indent="0">
              <a:buNone/>
              <a:defRPr sz="2360"/>
            </a:lvl6pPr>
            <a:lvl7pPr marL="6474226" indent="0">
              <a:buNone/>
              <a:defRPr sz="2360"/>
            </a:lvl7pPr>
            <a:lvl8pPr marL="7553264" indent="0">
              <a:buNone/>
              <a:defRPr sz="2360"/>
            </a:lvl8pPr>
            <a:lvl9pPr marL="8632302" indent="0">
              <a:buNone/>
              <a:defRPr sz="2360"/>
            </a:lvl9pPr>
          </a:lstStyle>
          <a:p>
            <a:pPr lvl="0"/>
            <a:r>
              <a:rPr lang="en-US" smtClean="0"/>
              <a:t>Edit Master text styles</a:t>
            </a:r>
          </a:p>
        </p:txBody>
      </p:sp>
      <p:sp>
        <p:nvSpPr>
          <p:cNvPr id="5" name="Date Placeholder 4"/>
          <p:cNvSpPr>
            <a:spLocks noGrp="1"/>
          </p:cNvSpPr>
          <p:nvPr>
            <p:ph type="dt" sz="half" idx="10"/>
          </p:nvPr>
        </p:nvSpPr>
        <p:spPr/>
        <p:txBody>
          <a:bodyPr/>
          <a:lstStyle/>
          <a:p>
            <a:fld id="{6DD4E4AD-26FF-47C9-8A3F-37AE192F5DA0}" type="datetimeFigureOut">
              <a:rPr lang="en-US" smtClean="0"/>
              <a:t>2024-11-09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1831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3658" y="1723363"/>
            <a:ext cx="18613160" cy="625653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3658" y="8616781"/>
            <a:ext cx="18613160" cy="205379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83658" y="30001391"/>
            <a:ext cx="4855607" cy="1723356"/>
          </a:xfrm>
          <a:prstGeom prst="rect">
            <a:avLst/>
          </a:prstGeom>
        </p:spPr>
        <p:txBody>
          <a:bodyPr vert="horz" lIns="91440" tIns="45720" rIns="91440" bIns="45720" rtlCol="0" anchor="ctr"/>
          <a:lstStyle>
            <a:lvl1pPr algn="l">
              <a:defRPr sz="2832">
                <a:solidFill>
                  <a:schemeClr val="tx1">
                    <a:tint val="75000"/>
                  </a:schemeClr>
                </a:solidFill>
              </a:defRPr>
            </a:lvl1pPr>
          </a:lstStyle>
          <a:p>
            <a:fld id="{6DD4E4AD-26FF-47C9-8A3F-37AE192F5DA0}" type="datetimeFigureOut">
              <a:rPr lang="en-US" smtClean="0"/>
              <a:t>2024-11-09</a:t>
            </a:fld>
            <a:endParaRPr lang="en-US"/>
          </a:p>
        </p:txBody>
      </p:sp>
      <p:sp>
        <p:nvSpPr>
          <p:cNvPr id="5" name="Footer Placeholder 4"/>
          <p:cNvSpPr>
            <a:spLocks noGrp="1"/>
          </p:cNvSpPr>
          <p:nvPr>
            <p:ph type="ftr" sz="quarter" idx="3"/>
          </p:nvPr>
        </p:nvSpPr>
        <p:spPr>
          <a:xfrm>
            <a:off x="7148533" y="30001391"/>
            <a:ext cx="7283410" cy="1723356"/>
          </a:xfrm>
          <a:prstGeom prst="rect">
            <a:avLst/>
          </a:prstGeom>
        </p:spPr>
        <p:txBody>
          <a:bodyPr vert="horz" lIns="91440" tIns="45720" rIns="91440" bIns="45720" rtlCol="0" anchor="ctr"/>
          <a:lstStyle>
            <a:lvl1pPr algn="ctr">
              <a:defRPr sz="283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241210" y="30001391"/>
            <a:ext cx="4855607" cy="1723356"/>
          </a:xfrm>
          <a:prstGeom prst="rect">
            <a:avLst/>
          </a:prstGeom>
        </p:spPr>
        <p:txBody>
          <a:bodyPr vert="horz" lIns="91440" tIns="45720" rIns="91440" bIns="45720" rtlCol="0" anchor="ctr"/>
          <a:lstStyle>
            <a:lvl1pPr algn="r">
              <a:defRPr sz="2832">
                <a:solidFill>
                  <a:schemeClr val="tx1">
                    <a:tint val="75000"/>
                  </a:schemeClr>
                </a:solidFill>
              </a:defRPr>
            </a:lvl1pPr>
          </a:lstStyle>
          <a:p>
            <a:fld id="{646C85C2-A03A-4628-9CBD-FAA1EEAAC204}" type="slidenum">
              <a:rPr lang="en-US" smtClean="0"/>
              <a:t>‹#›</a:t>
            </a:fld>
            <a:endParaRPr lang="en-US"/>
          </a:p>
        </p:txBody>
      </p:sp>
    </p:spTree>
    <p:extLst>
      <p:ext uri="{BB962C8B-B14F-4D97-AF65-F5344CB8AC3E}">
        <p14:creationId xmlns:p14="http://schemas.microsoft.com/office/powerpoint/2010/main" val="269470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8075" rtl="0" eaLnBrk="1" latinLnBrk="0" hangingPunct="1">
        <a:lnSpc>
          <a:spcPct val="90000"/>
        </a:lnSpc>
        <a:spcBef>
          <a:spcPct val="0"/>
        </a:spcBef>
        <a:buNone/>
        <a:defRPr sz="10384" kern="1200">
          <a:solidFill>
            <a:schemeClr val="tx1"/>
          </a:solidFill>
          <a:latin typeface="+mj-lt"/>
          <a:ea typeface="+mj-ea"/>
          <a:cs typeface="+mj-cs"/>
        </a:defRPr>
      </a:lvl1pPr>
    </p:titleStyle>
    <p:bodyStyle>
      <a:lvl1pPr marL="539519" indent="-539519" algn="l" defTabSz="2158075" rtl="0" eaLnBrk="1" latinLnBrk="0" hangingPunct="1">
        <a:lnSpc>
          <a:spcPct val="90000"/>
        </a:lnSpc>
        <a:spcBef>
          <a:spcPts val="2360"/>
        </a:spcBef>
        <a:buFont typeface="Arial" panose="020B0604020202020204" pitchFamily="34" charset="0"/>
        <a:buChar char="•"/>
        <a:defRPr sz="6608" kern="1200">
          <a:solidFill>
            <a:schemeClr val="tx1"/>
          </a:solidFill>
          <a:latin typeface="+mn-lt"/>
          <a:ea typeface="+mn-ea"/>
          <a:cs typeface="+mn-cs"/>
        </a:defRPr>
      </a:lvl1pPr>
      <a:lvl2pPr marL="1618557" indent="-539519" algn="l" defTabSz="2158075" rtl="0" eaLnBrk="1" latinLnBrk="0" hangingPunct="1">
        <a:lnSpc>
          <a:spcPct val="90000"/>
        </a:lnSpc>
        <a:spcBef>
          <a:spcPts val="1180"/>
        </a:spcBef>
        <a:buFont typeface="Arial" panose="020B0604020202020204" pitchFamily="34" charset="0"/>
        <a:buChar char="•"/>
        <a:defRPr sz="5664" kern="1200">
          <a:solidFill>
            <a:schemeClr val="tx1"/>
          </a:solidFill>
          <a:latin typeface="+mn-lt"/>
          <a:ea typeface="+mn-ea"/>
          <a:cs typeface="+mn-cs"/>
        </a:defRPr>
      </a:lvl2pPr>
      <a:lvl3pPr marL="2697594" indent="-539519" algn="l" defTabSz="2158075" rtl="0" eaLnBrk="1" latinLnBrk="0" hangingPunct="1">
        <a:lnSpc>
          <a:spcPct val="90000"/>
        </a:lnSpc>
        <a:spcBef>
          <a:spcPts val="1180"/>
        </a:spcBef>
        <a:buFont typeface="Arial" panose="020B0604020202020204" pitchFamily="34" charset="0"/>
        <a:buChar char="•"/>
        <a:defRPr sz="4720" kern="1200">
          <a:solidFill>
            <a:schemeClr val="tx1"/>
          </a:solidFill>
          <a:latin typeface="+mn-lt"/>
          <a:ea typeface="+mn-ea"/>
          <a:cs typeface="+mn-cs"/>
        </a:defRPr>
      </a:lvl3pPr>
      <a:lvl4pPr marL="3776632"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4pPr>
      <a:lvl5pPr marL="4855670"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5pPr>
      <a:lvl6pPr marL="5934707"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6pPr>
      <a:lvl7pPr marL="7013745"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7pPr>
      <a:lvl8pPr marL="8092783"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8pPr>
      <a:lvl9pPr marL="9171821"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9pPr>
    </p:bodyStyle>
    <p:otherStyle>
      <a:defPPr>
        <a:defRPr lang="en-US"/>
      </a:defPPr>
      <a:lvl1pPr marL="0" algn="l" defTabSz="2158075" rtl="0" eaLnBrk="1" latinLnBrk="0" hangingPunct="1">
        <a:defRPr sz="4248" kern="1200">
          <a:solidFill>
            <a:schemeClr val="tx1"/>
          </a:solidFill>
          <a:latin typeface="+mn-lt"/>
          <a:ea typeface="+mn-ea"/>
          <a:cs typeface="+mn-cs"/>
        </a:defRPr>
      </a:lvl1pPr>
      <a:lvl2pPr marL="1079038" algn="l" defTabSz="2158075" rtl="0" eaLnBrk="1" latinLnBrk="0" hangingPunct="1">
        <a:defRPr sz="4248" kern="1200">
          <a:solidFill>
            <a:schemeClr val="tx1"/>
          </a:solidFill>
          <a:latin typeface="+mn-lt"/>
          <a:ea typeface="+mn-ea"/>
          <a:cs typeface="+mn-cs"/>
        </a:defRPr>
      </a:lvl2pPr>
      <a:lvl3pPr marL="2158075" algn="l" defTabSz="2158075" rtl="0" eaLnBrk="1" latinLnBrk="0" hangingPunct="1">
        <a:defRPr sz="4248" kern="1200">
          <a:solidFill>
            <a:schemeClr val="tx1"/>
          </a:solidFill>
          <a:latin typeface="+mn-lt"/>
          <a:ea typeface="+mn-ea"/>
          <a:cs typeface="+mn-cs"/>
        </a:defRPr>
      </a:lvl3pPr>
      <a:lvl4pPr marL="3237113" algn="l" defTabSz="2158075" rtl="0" eaLnBrk="1" latinLnBrk="0" hangingPunct="1">
        <a:defRPr sz="4248" kern="1200">
          <a:solidFill>
            <a:schemeClr val="tx1"/>
          </a:solidFill>
          <a:latin typeface="+mn-lt"/>
          <a:ea typeface="+mn-ea"/>
          <a:cs typeface="+mn-cs"/>
        </a:defRPr>
      </a:lvl4pPr>
      <a:lvl5pPr marL="4316151" algn="l" defTabSz="2158075" rtl="0" eaLnBrk="1" latinLnBrk="0" hangingPunct="1">
        <a:defRPr sz="4248" kern="1200">
          <a:solidFill>
            <a:schemeClr val="tx1"/>
          </a:solidFill>
          <a:latin typeface="+mn-lt"/>
          <a:ea typeface="+mn-ea"/>
          <a:cs typeface="+mn-cs"/>
        </a:defRPr>
      </a:lvl5pPr>
      <a:lvl6pPr marL="5395189" algn="l" defTabSz="2158075" rtl="0" eaLnBrk="1" latinLnBrk="0" hangingPunct="1">
        <a:defRPr sz="4248" kern="1200">
          <a:solidFill>
            <a:schemeClr val="tx1"/>
          </a:solidFill>
          <a:latin typeface="+mn-lt"/>
          <a:ea typeface="+mn-ea"/>
          <a:cs typeface="+mn-cs"/>
        </a:defRPr>
      </a:lvl6pPr>
      <a:lvl7pPr marL="6474226" algn="l" defTabSz="2158075" rtl="0" eaLnBrk="1" latinLnBrk="0" hangingPunct="1">
        <a:defRPr sz="4248" kern="1200">
          <a:solidFill>
            <a:schemeClr val="tx1"/>
          </a:solidFill>
          <a:latin typeface="+mn-lt"/>
          <a:ea typeface="+mn-ea"/>
          <a:cs typeface="+mn-cs"/>
        </a:defRPr>
      </a:lvl7pPr>
      <a:lvl8pPr marL="7553264" algn="l" defTabSz="2158075" rtl="0" eaLnBrk="1" latinLnBrk="0" hangingPunct="1">
        <a:defRPr sz="4248" kern="1200">
          <a:solidFill>
            <a:schemeClr val="tx1"/>
          </a:solidFill>
          <a:latin typeface="+mn-lt"/>
          <a:ea typeface="+mn-ea"/>
          <a:cs typeface="+mn-cs"/>
        </a:defRPr>
      </a:lvl8pPr>
      <a:lvl9pPr marL="8632302" algn="l" defTabSz="2158075" rtl="0" eaLnBrk="1" latinLnBrk="0" hangingPunct="1">
        <a:defRPr sz="42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8604" y="2053118"/>
            <a:ext cx="19354799" cy="769441"/>
          </a:xfrm>
          <a:prstGeom prst="rect">
            <a:avLst/>
          </a:prstGeom>
          <a:noFill/>
          <a:effectLst>
            <a:glow rad="127000">
              <a:srgbClr val="FFFF00"/>
            </a:glow>
          </a:effectLst>
        </p:spPr>
        <p:txBody>
          <a:bodyPr wrap="square" lIns="91432" rIns="91432">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3082545" rtl="1" fontAlgn="auto">
              <a:spcBef>
                <a:spcPts val="0"/>
              </a:spcBef>
              <a:spcAft>
                <a:spcPts val="0"/>
              </a:spcAft>
              <a:defRPr/>
            </a:pPr>
            <a:r>
              <a:rPr lang="fa-IR" sz="4400" b="1" spc="50" dirty="0">
                <a:ln w="11430"/>
                <a:solidFill>
                  <a:schemeClr val="tx2">
                    <a:lumMod val="50000"/>
                  </a:schemeClr>
                </a:solidFill>
                <a:effectLst>
                  <a:outerShdw blurRad="76200" dist="50800" dir="5400000" algn="tl" rotWithShape="0">
                    <a:srgbClr val="000000">
                      <a:alpha val="65000"/>
                    </a:srgbClr>
                  </a:outerShdw>
                </a:effectLst>
                <a:cs typeface="B Nazanin" panose="00000400000000000000" pitchFamily="2" charset="-78"/>
              </a:rPr>
              <a:t>اختلالات اسکلتی-عضلانی در میان کارکنان فوریت‌های پزشکی: یک مرور سیستماتیک و متا آنالیز</a:t>
            </a:r>
            <a:endParaRPr lang="en-US" sz="4400" b="1" spc="50" dirty="0">
              <a:ln w="11430"/>
              <a:solidFill>
                <a:schemeClr val="tx2">
                  <a:lumMod val="50000"/>
                </a:schemeClr>
              </a:solidFill>
              <a:effectLst>
                <a:outerShdw blurRad="76200" dist="50800" dir="5400000" algn="tl" rotWithShape="0">
                  <a:srgbClr val="000000">
                    <a:alpha val="65000"/>
                  </a:srgbClr>
                </a:outerShdw>
              </a:effectLst>
              <a:cs typeface="B Nazanin" panose="00000400000000000000" pitchFamily="2" charset="-78"/>
            </a:endParaRPr>
          </a:p>
        </p:txBody>
      </p:sp>
      <p:sp>
        <p:nvSpPr>
          <p:cNvPr id="6" name="TextBox 5"/>
          <p:cNvSpPr txBox="1">
            <a:spLocks noChangeArrowheads="1"/>
          </p:cNvSpPr>
          <p:nvPr/>
        </p:nvSpPr>
        <p:spPr bwMode="auto">
          <a:xfrm>
            <a:off x="3162300" y="4654549"/>
            <a:ext cx="143637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2" rIns="91432">
            <a:spAutoFit/>
          </a:bodyPr>
          <a:lstStyle>
            <a:lvl1pPr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algn="ctr" rtl="1" eaLnBrk="1" hangingPunct="1"/>
            <a:r>
              <a:rPr lang="fa-IR" altLang="en-US" sz="3000" b="1" dirty="0" smtClean="0">
                <a:latin typeface="Calibri" pitchFamily="34" charset="0"/>
                <a:cs typeface="B Nazanin" pitchFamily="2" charset="-78"/>
              </a:rPr>
              <a:t>نام </a:t>
            </a:r>
            <a:r>
              <a:rPr lang="fa-IR" altLang="en-US" sz="3000" b="1" dirty="0">
                <a:latin typeface="Calibri" pitchFamily="34" charset="0"/>
                <a:cs typeface="B Nazanin" pitchFamily="2" charset="-78"/>
              </a:rPr>
              <a:t>نویسنده </a:t>
            </a:r>
            <a:r>
              <a:rPr lang="fa-IR" altLang="en-US" sz="3000" b="1" dirty="0" smtClean="0">
                <a:latin typeface="Calibri" pitchFamily="34" charset="0"/>
                <a:cs typeface="B Nazanin" pitchFamily="2" charset="-78"/>
              </a:rPr>
              <a:t>گان:</a:t>
            </a:r>
          </a:p>
          <a:p>
            <a:pPr algn="ctr" rtl="1" eaLnBrk="1" hangingPunct="1"/>
            <a:endParaRPr lang="en-US" altLang="en-US" sz="3000" b="1" dirty="0" smtClean="0">
              <a:latin typeface="Calibri" pitchFamily="34" charset="0"/>
              <a:cs typeface="B Nazanin" pitchFamily="2" charset="-78"/>
            </a:endParaRPr>
          </a:p>
          <a:p>
            <a:pPr algn="r" rtl="1"/>
            <a:r>
              <a:rPr lang="fa-IR" altLang="en-US" sz="3000" b="1" dirty="0" smtClean="0">
                <a:latin typeface="Calibri" pitchFamily="34" charset="0"/>
                <a:cs typeface="B Nazanin" pitchFamily="2" charset="-78"/>
              </a:rPr>
              <a:t>نویسندگان: </a:t>
            </a:r>
            <a:r>
              <a:rPr lang="fa-IR" altLang="en-US" sz="3000" b="1" dirty="0" smtClean="0">
                <a:latin typeface="Calibri" pitchFamily="34" charset="0"/>
                <a:cs typeface="B Nazanin" pitchFamily="2" charset="-78"/>
              </a:rPr>
              <a:t>آزاده طاهرنژاد، </a:t>
            </a:r>
            <a:r>
              <a:rPr lang="fa-IR" sz="3000" b="1" dirty="0" smtClean="0">
                <a:cs typeface="B Nazanin" pitchFamily="2" charset="-78"/>
              </a:rPr>
              <a:t>فائزه مکی،  احسان رضایی، سمیه طاهرنژاد، علی </a:t>
            </a:r>
            <a:r>
              <a:rPr lang="fa-IR" sz="3000" b="1" dirty="0" smtClean="0">
                <a:cs typeface="B Nazanin" pitchFamily="2" charset="-78"/>
              </a:rPr>
              <a:t>صاحبی*</a:t>
            </a:r>
            <a:endParaRPr lang="en-US" altLang="en-US" sz="3000" b="1" dirty="0">
              <a:latin typeface="Calibri" pitchFamily="34" charset="0"/>
              <a:cs typeface="B Nazanin" pitchFamily="2" charset="-78"/>
            </a:endParaRPr>
          </a:p>
        </p:txBody>
      </p:sp>
      <p:sp>
        <p:nvSpPr>
          <p:cNvPr id="7" name="TextBox 6"/>
          <p:cNvSpPr txBox="1">
            <a:spLocks noChangeArrowheads="1"/>
          </p:cNvSpPr>
          <p:nvPr/>
        </p:nvSpPr>
        <p:spPr bwMode="auto">
          <a:xfrm>
            <a:off x="7603958" y="7168324"/>
            <a:ext cx="1319672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2" rIns="91432">
            <a:spAutoFit/>
          </a:bodyPr>
          <a:lstStyle>
            <a:lvl1pPr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algn="ctr" rtl="1" eaLnBrk="1" hangingPunct="1"/>
            <a:r>
              <a:rPr lang="fa-IR" altLang="en-US" sz="3000" b="1" dirty="0">
                <a:latin typeface="Calibri" pitchFamily="34" charset="0"/>
                <a:cs typeface="B Nazanin" panose="00000400000000000000" pitchFamily="2" charset="-78"/>
              </a:rPr>
              <a:t>واژه های کلیدی:</a:t>
            </a:r>
            <a:r>
              <a:rPr lang="fa-IR" altLang="en-US" sz="3000" dirty="0">
                <a:latin typeface="Calibri" pitchFamily="34" charset="0"/>
                <a:cs typeface="B Nazanin" panose="00000400000000000000" pitchFamily="2" charset="-78"/>
              </a:rPr>
              <a:t> </a:t>
            </a:r>
            <a:r>
              <a:rPr lang="fa-IR" altLang="en-US" sz="3200" b="1" dirty="0" smtClean="0">
                <a:cs typeface="B Nazanin" pitchFamily="2" charset="-78"/>
              </a:rPr>
              <a:t>اورژانس پیش بیمارستانی، فوریت پزشکی، اختلال عضلانی اسکلتی، ارگونومی </a:t>
            </a:r>
            <a:endParaRPr lang="en-US" altLang="en-US" sz="3000" dirty="0">
              <a:latin typeface="Calibri" pitchFamily="34" charset="0"/>
              <a:cs typeface="B Nazanin" panose="00000400000000000000" pitchFamily="2" charset="-78"/>
            </a:endParaRPr>
          </a:p>
        </p:txBody>
      </p:sp>
      <p:sp>
        <p:nvSpPr>
          <p:cNvPr id="12" name="TextBox 11"/>
          <p:cNvSpPr txBox="1">
            <a:spLocks noChangeArrowheads="1"/>
          </p:cNvSpPr>
          <p:nvPr/>
        </p:nvSpPr>
        <p:spPr bwMode="auto">
          <a:xfrm>
            <a:off x="11199484" y="8359862"/>
            <a:ext cx="9601200" cy="1975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lstStyle>
            <a:lvl1pPr indent="457200"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algn="just" rtl="1" eaLnBrk="1" hangingPunct="1">
              <a:lnSpc>
                <a:spcPct val="150000"/>
              </a:lnSpc>
              <a:defRPr/>
            </a:pPr>
            <a:endParaRPr lang="fa-IR" altLang="en-US" sz="2600" b="1" dirty="0" smtClean="0">
              <a:latin typeface="Times New Roman" panose="02020603050405020304" pitchFamily="18" charset="0"/>
              <a:cs typeface="B Nazanin" panose="00000400000000000000" pitchFamily="2" charset="-78"/>
            </a:endParaRPr>
          </a:p>
          <a:p>
            <a:pPr algn="just" rtl="1">
              <a:lnSpc>
                <a:spcPct val="150000"/>
              </a:lnSpc>
            </a:pPr>
            <a:r>
              <a:rPr lang="fa-IR"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مقدمه و هدف:   </a:t>
            </a:r>
          </a:p>
          <a:p>
            <a:pPr algn="just" rtl="1">
              <a:lnSpc>
                <a:spcPct val="150000"/>
              </a:lnSpc>
            </a:pPr>
            <a:r>
              <a:rPr lang="ar-SA" sz="3600" dirty="0">
                <a:cs typeface="B Nazanin" pitchFamily="2" charset="-78"/>
              </a:rPr>
              <a:t>کارکنان فوریت‌های پزشکی اغلب در معرض فعالیت‌های فیزیکی سنگینی مانند بلند کردن/انتقال بیماران و همچنین کار در پوسچرهای نامناسب قرار دارند که می‌تواند منجر به ایجاد طیف وسیعی از آسیب‌های ناتوان‌کننده، از جمله اختلالات اسکلتی عضلانی شود. لذا هدف از انجام این مطالعه مرور سیستماتیک و متاآنالیز بررسی شیوع </a:t>
            </a:r>
            <a:r>
              <a:rPr lang="en-US" sz="3600" dirty="0">
                <a:cs typeface="B Nazanin" pitchFamily="2" charset="-78"/>
              </a:rPr>
              <a:t>MSDs </a:t>
            </a:r>
            <a:r>
              <a:rPr lang="ar-SA" sz="3600" dirty="0">
                <a:cs typeface="B Nazanin" pitchFamily="2" charset="-78"/>
              </a:rPr>
              <a:t>در بین کارکنان فوریت‌های پزشکی بود. </a:t>
            </a:r>
            <a:r>
              <a:rPr lang="ar-SA" sz="3600" b="1" dirty="0"/>
              <a:t> </a:t>
            </a:r>
            <a:endPar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0" algn="r" rtl="1" eaLnBrk="1" hangingPunct="1">
              <a:lnSpc>
                <a:spcPct val="150000"/>
              </a:lnSpc>
            </a:pPr>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روش کار:</a:t>
            </a:r>
            <a:endPar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algn="just" rtl="1">
              <a:lnSpc>
                <a:spcPct val="150000"/>
              </a:lnSpc>
            </a:pPr>
            <a:r>
              <a:rPr lang="ar-SA" sz="4000" dirty="0">
                <a:cs typeface="B Nazanin" pitchFamily="2" charset="-78"/>
              </a:rPr>
              <a:t>این مطالعه‌ی مروری سیستماتیک و متاآنالیز ‌بر اساس گایدلاین پریسما  (</a:t>
            </a:r>
            <a:r>
              <a:rPr lang="en-US" sz="4000" dirty="0">
                <a:cs typeface="B Nazanin" pitchFamily="2" charset="-78"/>
              </a:rPr>
              <a:t>PRISMA) </a:t>
            </a:r>
            <a:r>
              <a:rPr lang="ar-SA" sz="4000" dirty="0">
                <a:cs typeface="B Nazanin" pitchFamily="2" charset="-78"/>
              </a:rPr>
              <a:t>انجام شد.لازم به ذکر است که پروتکل آن در پروسپرو  (</a:t>
            </a:r>
            <a:r>
              <a:rPr lang="en-US" sz="4000" dirty="0">
                <a:cs typeface="B Nazanin" pitchFamily="2" charset="-78"/>
              </a:rPr>
              <a:t>PROSPERO) </a:t>
            </a:r>
            <a:r>
              <a:rPr lang="ar-SA" sz="4000" dirty="0">
                <a:cs typeface="B Nazanin" pitchFamily="2" charset="-78"/>
              </a:rPr>
              <a:t>با کد </a:t>
            </a:r>
            <a:r>
              <a:rPr lang="en-US" sz="4000" dirty="0">
                <a:cs typeface="B Nazanin" pitchFamily="2" charset="-78"/>
              </a:rPr>
              <a:t>CRD42022344419 </a:t>
            </a:r>
            <a:r>
              <a:rPr lang="ar-SA" sz="4000" dirty="0">
                <a:cs typeface="B Nazanin" pitchFamily="2" charset="-78"/>
              </a:rPr>
              <a:t>ثبت شده است. سرچ ها بدون محدودیت زمانی در منابع اطلاعاتی شامل،</a:t>
            </a:r>
            <a:r>
              <a:rPr lang="en-US" sz="4000" dirty="0">
                <a:cs typeface="B Nazanin" pitchFamily="2" charset="-78"/>
              </a:rPr>
              <a:t>PubMed, Scopus, Web of Science, Science </a:t>
            </a:r>
            <a:r>
              <a:rPr lang="en-US" sz="4000" dirty="0" err="1">
                <a:cs typeface="B Nazanin" pitchFamily="2" charset="-78"/>
              </a:rPr>
              <a:t>Direct,SID,ISC</a:t>
            </a:r>
            <a:r>
              <a:rPr lang="en-US" sz="4000" dirty="0">
                <a:cs typeface="B Nazanin" pitchFamily="2" charset="-78"/>
              </a:rPr>
              <a:t>, Google Scholar </a:t>
            </a:r>
            <a:r>
              <a:rPr lang="ar-SA" sz="4000" dirty="0">
                <a:cs typeface="B Nazanin" pitchFamily="2" charset="-78"/>
              </a:rPr>
              <a:t>تا انتهای فوریه 2024 انجام شدند. از شاخص </a:t>
            </a:r>
            <a:r>
              <a:rPr lang="en-US" sz="4000" dirty="0">
                <a:cs typeface="B Nazanin" pitchFamily="2" charset="-78"/>
              </a:rPr>
              <a:t>I2</a:t>
            </a:r>
            <a:r>
              <a:rPr lang="ar-SA" sz="4000" dirty="0">
                <a:cs typeface="B Nazanin" pitchFamily="2" charset="-78"/>
              </a:rPr>
              <a:t>جهت بررسی ناهمگنی و جهت متاآنالیز از مدل اثرات تصادفی استفاده شد. با استفاده از نرم افزار ( </a:t>
            </a:r>
            <a:r>
              <a:rPr lang="en-US" sz="4000" dirty="0">
                <a:cs typeface="B Nazanin" pitchFamily="2" charset="-78"/>
              </a:rPr>
              <a:t>STATA </a:t>
            </a:r>
            <a:r>
              <a:rPr lang="ar-SA" sz="4000" dirty="0">
                <a:cs typeface="B Nazanin" pitchFamily="2" charset="-78"/>
              </a:rPr>
              <a:t>نسخه 14) نیز داده‌ها تجزیه و تحلیل شدند.</a:t>
            </a:r>
            <a:endParaRPr lang="fa-IR" altLang="en-US" sz="4000" dirty="0">
              <a:cs typeface="B Nazanin"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marL="365760" indent="0" algn="just" rtl="1" eaLnBrk="1" hangingPunct="1">
              <a:defRPr/>
            </a:pPr>
            <a:endParaRPr lang="fa-IR" sz="2600" b="1" dirty="0">
              <a:latin typeface="Times New Roman" panose="02020603050405020304" pitchFamily="18" charset="0"/>
              <a:cs typeface="B Nazanin" panose="00000400000000000000" pitchFamily="2" charset="-78"/>
            </a:endParaRPr>
          </a:p>
        </p:txBody>
      </p:sp>
      <p:sp>
        <p:nvSpPr>
          <p:cNvPr id="25" name="TextBox 24"/>
          <p:cNvSpPr txBox="1">
            <a:spLocks noChangeArrowheads="1"/>
          </p:cNvSpPr>
          <p:nvPr/>
        </p:nvSpPr>
        <p:spPr bwMode="auto">
          <a:xfrm>
            <a:off x="1112838" y="8359862"/>
            <a:ext cx="9525000" cy="20550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lstStyle>
            <a:lvl1pPr indent="457200"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lvl="0" indent="0" algn="r" rtl="1" eaLnBrk="1" hangingPunct="1"/>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0" algn="r" rtl="1" eaLnBrk="1" hangingPunct="1"/>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یافته ها</a:t>
            </a:r>
            <a:endParaRPr lang="en-US"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0" algn="just" rtl="1" eaLnBrk="1" hangingPunct="1">
              <a:lnSpc>
                <a:spcPct val="150000"/>
              </a:lnSpc>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algn="just" rtl="1">
              <a:lnSpc>
                <a:spcPct val="150000"/>
              </a:lnSpc>
            </a:pPr>
            <a:r>
              <a:rPr lang="ar-SA" sz="3600" dirty="0">
                <a:cs typeface="B Nazanin" pitchFamily="2" charset="-78"/>
              </a:rPr>
              <a:t>تعداد 709  مقاله با سرچ اولیه در منابع اطلاعاتی حاصل شد. بعد از انجام مراحل غربالگری و ارزیابی کیفیت 27 مقاله به منظور انجام متاآنالیز انتخاب شدند. نتایج نیز نشان داد که میزان شیوع کلی </a:t>
            </a:r>
            <a:r>
              <a:rPr lang="en-US" sz="3600" dirty="0">
                <a:cs typeface="B Nazanin" pitchFamily="2" charset="-78"/>
              </a:rPr>
              <a:t>MSDs، </a:t>
            </a:r>
            <a:r>
              <a:rPr lang="ar-SA" sz="3600" dirty="0">
                <a:cs typeface="B Nazanin" pitchFamily="2" charset="-78"/>
              </a:rPr>
              <a:t>در بین کارکنان فوریت‌های پزشکی ، 56.52% (95% </a:t>
            </a:r>
            <a:r>
              <a:rPr lang="en-US" sz="3600" dirty="0">
                <a:cs typeface="B Nazanin" pitchFamily="2" charset="-78"/>
              </a:rPr>
              <a:t>CI: 11.63-21.11, I2= 99.7%, P &lt;  0.001) </a:t>
            </a:r>
            <a:r>
              <a:rPr lang="ar-SA" sz="3600" dirty="0">
                <a:cs typeface="B Nazanin" pitchFamily="2" charset="-78"/>
              </a:rPr>
              <a:t>و در نواحی مختلف بدن شامل کمر (47.36%)، ناحیه فوقانی کمر (35.15%)، گردن (31.19%)، شانه (30%)، زانو (27.07%)، دست (20.70%)، باسن/ران (19.48%)، پاها (19.11%) و آرنج (17.36%) بود.</a:t>
            </a:r>
            <a:endParaRPr lang="fa-IR" altLang="en-US" sz="2600" b="1" dirty="0">
              <a:solidFill>
                <a:prstClr val="black"/>
              </a:solidFill>
              <a:latin typeface="Times New Roman" panose="02020603050405020304" pitchFamily="18" charset="0"/>
              <a:cs typeface="B Nazanin" panose="00000400000000000000" pitchFamily="2" charset="-78"/>
            </a:endParaRPr>
          </a:p>
          <a:p>
            <a:pPr lvl="0" indent="0" algn="r" rtl="1" eaLnBrk="1" hangingPunct="1">
              <a:lnSpc>
                <a:spcPct val="150000"/>
              </a:lnSpc>
            </a:pPr>
            <a:r>
              <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نتیجه گیری</a:t>
            </a:r>
          </a:p>
          <a:p>
            <a:pPr indent="0" algn="r" rtl="1" eaLnBrk="1" hangingPunct="1">
              <a:lnSpc>
                <a:spcPct val="150000"/>
              </a:lnSpc>
              <a:defRPr/>
            </a:pPr>
            <a:r>
              <a:rPr lang="fa-IR" sz="4000" dirty="0">
                <a:cs typeface="B Nazanin" pitchFamily="2" charset="-78"/>
              </a:rPr>
              <a:t>کارکنان فوریت‌های پزشکی در معرض خطر نسبتا بالایی برای ابتلا به </a:t>
            </a:r>
            <a:r>
              <a:rPr lang="en-US" sz="4000" dirty="0">
                <a:cs typeface="B Nazanin" pitchFamily="2" charset="-78"/>
              </a:rPr>
              <a:t>MSDs </a:t>
            </a:r>
            <a:r>
              <a:rPr lang="fa-IR" sz="4000" dirty="0">
                <a:cs typeface="B Nazanin" pitchFamily="2" charset="-78"/>
              </a:rPr>
              <a:t>قرار دارند. با توجه به اهمیت این گروه شغلی در بلایا و فوریت‌ها و پیامدهایی که </a:t>
            </a:r>
            <a:r>
              <a:rPr lang="en-US" sz="4000" dirty="0">
                <a:cs typeface="B Nazanin" pitchFamily="2" charset="-78"/>
              </a:rPr>
              <a:t>MSDs </a:t>
            </a:r>
            <a:r>
              <a:rPr lang="fa-IR" sz="4000" dirty="0">
                <a:cs typeface="B Nazanin" pitchFamily="2" charset="-78"/>
              </a:rPr>
              <a:t>برای فرد و جامعه بدنبال دارد</a:t>
            </a:r>
            <a:endParaRPr lang="en-US" altLang="en-US" sz="4000" b="1" dirty="0">
              <a:solidFill>
                <a:srgbClr val="004574"/>
              </a:solidFill>
              <a:effectLst>
                <a:outerShdw blurRad="38100" dist="38100" dir="2700000" algn="tl">
                  <a:srgbClr val="000000">
                    <a:alpha val="43137"/>
                  </a:srgbClr>
                </a:outerShdw>
              </a:effectLst>
              <a:latin typeface="Calibri" pitchFamily="34" charset="0"/>
              <a:cs typeface="B Nazanin" pitchFamily="2" charset="-78"/>
            </a:endParaRPr>
          </a:p>
          <a:p>
            <a:pPr indent="0" algn="r" rtl="1" eaLnBrk="1" hangingPunct="1">
              <a:lnSpc>
                <a:spcPct val="150000"/>
              </a:lnSpc>
              <a:defRPr/>
            </a:pPr>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پیشنهادات</a:t>
            </a:r>
            <a:endPar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449263" algn="just" rtl="1" eaLnBrk="1" hangingPunct="1">
              <a:lnSpc>
                <a:spcPct val="150000"/>
              </a:lnSpc>
              <a:defRPr/>
            </a:pPr>
            <a:r>
              <a:rPr lang="fa-IR" sz="4000" dirty="0">
                <a:cs typeface="B Nazanin" pitchFamily="2" charset="-78"/>
              </a:rPr>
              <a:t>توصیه می‌شود به غربالگری دوره‌ای، ارزیابی‌ محیط کار از نظر ریسک فاکتورهای بروز </a:t>
            </a:r>
            <a:r>
              <a:rPr lang="en-US" sz="4000" dirty="0">
                <a:cs typeface="B Nazanin" pitchFamily="2" charset="-78"/>
              </a:rPr>
              <a:t>MSDs </a:t>
            </a:r>
            <a:r>
              <a:rPr lang="fa-IR" sz="4000" dirty="0">
                <a:cs typeface="B Nazanin" pitchFamily="2" charset="-78"/>
              </a:rPr>
              <a:t>و طراحی مداخلات ارگونومیک لازم توجه گردد.</a:t>
            </a:r>
          </a:p>
        </p:txBody>
      </p:sp>
      <p:pic>
        <p:nvPicPr>
          <p:cNvPr id="1026" name="Picture 2" descr="D:\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54" y="224318"/>
            <a:ext cx="19431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759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287</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hazrati</dc:creator>
  <cp:lastModifiedBy>pira20</cp:lastModifiedBy>
  <cp:revision>29</cp:revision>
  <dcterms:created xsi:type="dcterms:W3CDTF">2021-02-01T12:58:27Z</dcterms:created>
  <dcterms:modified xsi:type="dcterms:W3CDTF">2024-11-09T01:33:56Z</dcterms:modified>
</cp:coreProperties>
</file>