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580475" cy="32369125"/>
  <p:notesSz cx="6858000" cy="9144000"/>
  <p:defaultTextStyle>
    <a:defPPr>
      <a:defRPr lang="en-US"/>
    </a:defPPr>
    <a:lvl1pPr marL="0" algn="l" defTabSz="2589581" rtl="0" eaLnBrk="1" latinLnBrk="0" hangingPunct="1">
      <a:defRPr sz="5098" kern="1200">
        <a:solidFill>
          <a:schemeClr val="tx1"/>
        </a:solidFill>
        <a:latin typeface="+mn-lt"/>
        <a:ea typeface="+mn-ea"/>
        <a:cs typeface="+mn-cs"/>
      </a:defRPr>
    </a:lvl1pPr>
    <a:lvl2pPr marL="1294790" algn="l" defTabSz="2589581" rtl="0" eaLnBrk="1" latinLnBrk="0" hangingPunct="1">
      <a:defRPr sz="5098" kern="1200">
        <a:solidFill>
          <a:schemeClr val="tx1"/>
        </a:solidFill>
        <a:latin typeface="+mn-lt"/>
        <a:ea typeface="+mn-ea"/>
        <a:cs typeface="+mn-cs"/>
      </a:defRPr>
    </a:lvl2pPr>
    <a:lvl3pPr marL="2589581" algn="l" defTabSz="2589581" rtl="0" eaLnBrk="1" latinLnBrk="0" hangingPunct="1">
      <a:defRPr sz="5098" kern="1200">
        <a:solidFill>
          <a:schemeClr val="tx1"/>
        </a:solidFill>
        <a:latin typeface="+mn-lt"/>
        <a:ea typeface="+mn-ea"/>
        <a:cs typeface="+mn-cs"/>
      </a:defRPr>
    </a:lvl3pPr>
    <a:lvl4pPr marL="3884371" algn="l" defTabSz="2589581" rtl="0" eaLnBrk="1" latinLnBrk="0" hangingPunct="1">
      <a:defRPr sz="5098" kern="1200">
        <a:solidFill>
          <a:schemeClr val="tx1"/>
        </a:solidFill>
        <a:latin typeface="+mn-lt"/>
        <a:ea typeface="+mn-ea"/>
        <a:cs typeface="+mn-cs"/>
      </a:defRPr>
    </a:lvl4pPr>
    <a:lvl5pPr marL="5179162" algn="l" defTabSz="2589581" rtl="0" eaLnBrk="1" latinLnBrk="0" hangingPunct="1">
      <a:defRPr sz="5098" kern="1200">
        <a:solidFill>
          <a:schemeClr val="tx1"/>
        </a:solidFill>
        <a:latin typeface="+mn-lt"/>
        <a:ea typeface="+mn-ea"/>
        <a:cs typeface="+mn-cs"/>
      </a:defRPr>
    </a:lvl5pPr>
    <a:lvl6pPr marL="6473952" algn="l" defTabSz="2589581" rtl="0" eaLnBrk="1" latinLnBrk="0" hangingPunct="1">
      <a:defRPr sz="5098" kern="1200">
        <a:solidFill>
          <a:schemeClr val="tx1"/>
        </a:solidFill>
        <a:latin typeface="+mn-lt"/>
        <a:ea typeface="+mn-ea"/>
        <a:cs typeface="+mn-cs"/>
      </a:defRPr>
    </a:lvl6pPr>
    <a:lvl7pPr marL="7768742" algn="l" defTabSz="2589581" rtl="0" eaLnBrk="1" latinLnBrk="0" hangingPunct="1">
      <a:defRPr sz="5098" kern="1200">
        <a:solidFill>
          <a:schemeClr val="tx1"/>
        </a:solidFill>
        <a:latin typeface="+mn-lt"/>
        <a:ea typeface="+mn-ea"/>
        <a:cs typeface="+mn-cs"/>
      </a:defRPr>
    </a:lvl7pPr>
    <a:lvl8pPr marL="9063533" algn="l" defTabSz="2589581" rtl="0" eaLnBrk="1" latinLnBrk="0" hangingPunct="1">
      <a:defRPr sz="5098" kern="1200">
        <a:solidFill>
          <a:schemeClr val="tx1"/>
        </a:solidFill>
        <a:latin typeface="+mn-lt"/>
        <a:ea typeface="+mn-ea"/>
        <a:cs typeface="+mn-cs"/>
      </a:defRPr>
    </a:lvl8pPr>
    <a:lvl9pPr marL="10358323" algn="l" defTabSz="2589581" rtl="0" eaLnBrk="1" latinLnBrk="0" hangingPunct="1">
      <a:defRPr sz="5098"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4"/>
    <a:srgbClr val="C00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4" autoAdjust="0"/>
    <p:restoredTop sz="96201" autoAdjust="0"/>
  </p:normalViewPr>
  <p:slideViewPr>
    <p:cSldViewPr snapToGrid="0">
      <p:cViewPr>
        <p:scale>
          <a:sx n="25" d="100"/>
          <a:sy n="25" d="100"/>
        </p:scale>
        <p:origin x="-2070" y="342"/>
      </p:cViewPr>
      <p:guideLst>
        <p:guide orient="horz" pos="10195"/>
        <p:guide pos="67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18536" y="5297449"/>
            <a:ext cx="18343404" cy="11269251"/>
          </a:xfrm>
        </p:spPr>
        <p:txBody>
          <a:bodyPr anchor="b"/>
          <a:lstStyle>
            <a:lvl1pPr algn="ctr">
              <a:defRPr sz="14161"/>
            </a:lvl1pPr>
          </a:lstStyle>
          <a:p>
            <a:r>
              <a:rPr lang="en-US" smtClean="0"/>
              <a:t>Click to edit Master title style</a:t>
            </a:r>
            <a:endParaRPr lang="en-US" dirty="0"/>
          </a:p>
        </p:txBody>
      </p:sp>
      <p:sp>
        <p:nvSpPr>
          <p:cNvPr id="3" name="Subtitle 2"/>
          <p:cNvSpPr>
            <a:spLocks noGrp="1"/>
          </p:cNvSpPr>
          <p:nvPr>
            <p:ph type="subTitle" idx="1"/>
          </p:nvPr>
        </p:nvSpPr>
        <p:spPr>
          <a:xfrm>
            <a:off x="2697560" y="17001286"/>
            <a:ext cx="16185356" cy="7815043"/>
          </a:xfrm>
        </p:spPr>
        <p:txBody>
          <a:bodyPr/>
          <a:lstStyle>
            <a:lvl1pPr marL="0" indent="0" algn="ctr">
              <a:buNone/>
              <a:defRPr sz="5664"/>
            </a:lvl1pPr>
            <a:lvl2pPr marL="1079038" indent="0" algn="ctr">
              <a:buNone/>
              <a:defRPr sz="4720"/>
            </a:lvl2pPr>
            <a:lvl3pPr marL="2158075" indent="0" algn="ctr">
              <a:buNone/>
              <a:defRPr sz="4248"/>
            </a:lvl3pPr>
            <a:lvl4pPr marL="3237113" indent="0" algn="ctr">
              <a:buNone/>
              <a:defRPr sz="3776"/>
            </a:lvl4pPr>
            <a:lvl5pPr marL="4316151" indent="0" algn="ctr">
              <a:buNone/>
              <a:defRPr sz="3776"/>
            </a:lvl5pPr>
            <a:lvl6pPr marL="5395189" indent="0" algn="ctr">
              <a:buNone/>
              <a:defRPr sz="3776"/>
            </a:lvl6pPr>
            <a:lvl7pPr marL="6474226" indent="0" algn="ctr">
              <a:buNone/>
              <a:defRPr sz="3776"/>
            </a:lvl7pPr>
            <a:lvl8pPr marL="7553264" indent="0" algn="ctr">
              <a:buNone/>
              <a:defRPr sz="3776"/>
            </a:lvl8pPr>
            <a:lvl9pPr marL="8632302" indent="0" algn="ctr">
              <a:buNone/>
              <a:defRPr sz="377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1755397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3181740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43529" y="1723356"/>
            <a:ext cx="4653290" cy="2743133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3659" y="1723356"/>
            <a:ext cx="13690114" cy="2743133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182915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D4E4AD-26FF-47C9-8A3F-37AE192F5DA0}" type="datetimeFigureOut">
              <a:rPr lang="en-US" smtClean="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408270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2419" y="8069812"/>
            <a:ext cx="18613160" cy="13464654"/>
          </a:xfrm>
        </p:spPr>
        <p:txBody>
          <a:bodyPr anchor="b"/>
          <a:lstStyle>
            <a:lvl1pPr>
              <a:defRPr sz="14161"/>
            </a:lvl1pPr>
          </a:lstStyle>
          <a:p>
            <a:r>
              <a:rPr lang="en-US" smtClean="0"/>
              <a:t>Click to edit Master title style</a:t>
            </a:r>
            <a:endParaRPr lang="en-US" dirty="0"/>
          </a:p>
        </p:txBody>
      </p:sp>
      <p:sp>
        <p:nvSpPr>
          <p:cNvPr id="3" name="Text Placeholder 2"/>
          <p:cNvSpPr>
            <a:spLocks noGrp="1"/>
          </p:cNvSpPr>
          <p:nvPr>
            <p:ph type="body" idx="1"/>
          </p:nvPr>
        </p:nvSpPr>
        <p:spPr>
          <a:xfrm>
            <a:off x="1472419" y="21661847"/>
            <a:ext cx="18613160" cy="7080744"/>
          </a:xfrm>
        </p:spPr>
        <p:txBody>
          <a:bodyPr/>
          <a:lstStyle>
            <a:lvl1pPr marL="0" indent="0">
              <a:buNone/>
              <a:defRPr sz="5664">
                <a:solidFill>
                  <a:schemeClr val="tx1"/>
                </a:solidFill>
              </a:defRPr>
            </a:lvl1pPr>
            <a:lvl2pPr marL="1079038" indent="0">
              <a:buNone/>
              <a:defRPr sz="4720">
                <a:solidFill>
                  <a:schemeClr val="tx1">
                    <a:tint val="75000"/>
                  </a:schemeClr>
                </a:solidFill>
              </a:defRPr>
            </a:lvl2pPr>
            <a:lvl3pPr marL="2158075" indent="0">
              <a:buNone/>
              <a:defRPr sz="4248">
                <a:solidFill>
                  <a:schemeClr val="tx1">
                    <a:tint val="75000"/>
                  </a:schemeClr>
                </a:solidFill>
              </a:defRPr>
            </a:lvl3pPr>
            <a:lvl4pPr marL="3237113" indent="0">
              <a:buNone/>
              <a:defRPr sz="3776">
                <a:solidFill>
                  <a:schemeClr val="tx1">
                    <a:tint val="75000"/>
                  </a:schemeClr>
                </a:solidFill>
              </a:defRPr>
            </a:lvl4pPr>
            <a:lvl5pPr marL="4316151" indent="0">
              <a:buNone/>
              <a:defRPr sz="3776">
                <a:solidFill>
                  <a:schemeClr val="tx1">
                    <a:tint val="75000"/>
                  </a:schemeClr>
                </a:solidFill>
              </a:defRPr>
            </a:lvl5pPr>
            <a:lvl6pPr marL="5395189" indent="0">
              <a:buNone/>
              <a:defRPr sz="3776">
                <a:solidFill>
                  <a:schemeClr val="tx1">
                    <a:tint val="75000"/>
                  </a:schemeClr>
                </a:solidFill>
              </a:defRPr>
            </a:lvl6pPr>
            <a:lvl7pPr marL="6474226" indent="0">
              <a:buNone/>
              <a:defRPr sz="3776">
                <a:solidFill>
                  <a:schemeClr val="tx1">
                    <a:tint val="75000"/>
                  </a:schemeClr>
                </a:solidFill>
              </a:defRPr>
            </a:lvl7pPr>
            <a:lvl8pPr marL="7553264" indent="0">
              <a:buNone/>
              <a:defRPr sz="3776">
                <a:solidFill>
                  <a:schemeClr val="tx1">
                    <a:tint val="75000"/>
                  </a:schemeClr>
                </a:solidFill>
              </a:defRPr>
            </a:lvl8pPr>
            <a:lvl9pPr marL="8632302" indent="0">
              <a:buNone/>
              <a:defRPr sz="377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D4E4AD-26FF-47C9-8A3F-37AE192F5DA0}" type="datetimeFigureOut">
              <a:rPr lang="en-US" smtClean="0"/>
              <a:t>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474548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3658" y="8616781"/>
            <a:ext cx="9171702" cy="205379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25115" y="8616781"/>
            <a:ext cx="9171702" cy="205379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D4E4AD-26FF-47C9-8A3F-37AE192F5DA0}" type="datetimeFigureOut">
              <a:rPr lang="en-US" smtClean="0"/>
              <a:t>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76432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86468" y="1723363"/>
            <a:ext cx="18613160" cy="625653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86471" y="7934934"/>
            <a:ext cx="9129551" cy="3888788"/>
          </a:xfrm>
        </p:spPr>
        <p:txBody>
          <a:bodyPr anchor="b"/>
          <a:lstStyle>
            <a:lvl1pPr marL="0" indent="0">
              <a:buNone/>
              <a:defRPr sz="5664" b="1"/>
            </a:lvl1pPr>
            <a:lvl2pPr marL="1079038" indent="0">
              <a:buNone/>
              <a:defRPr sz="4720" b="1"/>
            </a:lvl2pPr>
            <a:lvl3pPr marL="2158075" indent="0">
              <a:buNone/>
              <a:defRPr sz="4248" b="1"/>
            </a:lvl3pPr>
            <a:lvl4pPr marL="3237113" indent="0">
              <a:buNone/>
              <a:defRPr sz="3776" b="1"/>
            </a:lvl4pPr>
            <a:lvl5pPr marL="4316151" indent="0">
              <a:buNone/>
              <a:defRPr sz="3776" b="1"/>
            </a:lvl5pPr>
            <a:lvl6pPr marL="5395189" indent="0">
              <a:buNone/>
              <a:defRPr sz="3776" b="1"/>
            </a:lvl6pPr>
            <a:lvl7pPr marL="6474226" indent="0">
              <a:buNone/>
              <a:defRPr sz="3776" b="1"/>
            </a:lvl7pPr>
            <a:lvl8pPr marL="7553264" indent="0">
              <a:buNone/>
              <a:defRPr sz="3776" b="1"/>
            </a:lvl8pPr>
            <a:lvl9pPr marL="8632302" indent="0">
              <a:buNone/>
              <a:defRPr sz="3776" b="1"/>
            </a:lvl9pPr>
          </a:lstStyle>
          <a:p>
            <a:pPr lvl="0"/>
            <a:r>
              <a:rPr lang="en-US" smtClean="0"/>
              <a:t>Edit Master text styles</a:t>
            </a:r>
          </a:p>
        </p:txBody>
      </p:sp>
      <p:sp>
        <p:nvSpPr>
          <p:cNvPr id="4" name="Content Placeholder 3"/>
          <p:cNvSpPr>
            <a:spLocks noGrp="1"/>
          </p:cNvSpPr>
          <p:nvPr>
            <p:ph sz="half" idx="2"/>
          </p:nvPr>
        </p:nvSpPr>
        <p:spPr>
          <a:xfrm>
            <a:off x="1486471" y="11823722"/>
            <a:ext cx="9129551" cy="173909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25117" y="7934934"/>
            <a:ext cx="9174513" cy="3888788"/>
          </a:xfrm>
        </p:spPr>
        <p:txBody>
          <a:bodyPr anchor="b"/>
          <a:lstStyle>
            <a:lvl1pPr marL="0" indent="0">
              <a:buNone/>
              <a:defRPr sz="5664" b="1"/>
            </a:lvl1pPr>
            <a:lvl2pPr marL="1079038" indent="0">
              <a:buNone/>
              <a:defRPr sz="4720" b="1"/>
            </a:lvl2pPr>
            <a:lvl3pPr marL="2158075" indent="0">
              <a:buNone/>
              <a:defRPr sz="4248" b="1"/>
            </a:lvl3pPr>
            <a:lvl4pPr marL="3237113" indent="0">
              <a:buNone/>
              <a:defRPr sz="3776" b="1"/>
            </a:lvl4pPr>
            <a:lvl5pPr marL="4316151" indent="0">
              <a:buNone/>
              <a:defRPr sz="3776" b="1"/>
            </a:lvl5pPr>
            <a:lvl6pPr marL="5395189" indent="0">
              <a:buNone/>
              <a:defRPr sz="3776" b="1"/>
            </a:lvl6pPr>
            <a:lvl7pPr marL="6474226" indent="0">
              <a:buNone/>
              <a:defRPr sz="3776" b="1"/>
            </a:lvl7pPr>
            <a:lvl8pPr marL="7553264" indent="0">
              <a:buNone/>
              <a:defRPr sz="3776" b="1"/>
            </a:lvl8pPr>
            <a:lvl9pPr marL="8632302" indent="0">
              <a:buNone/>
              <a:defRPr sz="3776" b="1"/>
            </a:lvl9pPr>
          </a:lstStyle>
          <a:p>
            <a:pPr lvl="0"/>
            <a:r>
              <a:rPr lang="en-US" smtClean="0"/>
              <a:t>Edit Master text styles</a:t>
            </a:r>
          </a:p>
        </p:txBody>
      </p:sp>
      <p:sp>
        <p:nvSpPr>
          <p:cNvPr id="6" name="Content Placeholder 5"/>
          <p:cNvSpPr>
            <a:spLocks noGrp="1"/>
          </p:cNvSpPr>
          <p:nvPr>
            <p:ph sz="quarter" idx="4"/>
          </p:nvPr>
        </p:nvSpPr>
        <p:spPr>
          <a:xfrm>
            <a:off x="10925117" y="11823722"/>
            <a:ext cx="9174513" cy="173909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D4E4AD-26FF-47C9-8A3F-37AE192F5DA0}" type="datetimeFigureOut">
              <a:rPr lang="en-US" smtClean="0"/>
              <a:t>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4064965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D4E4AD-26FF-47C9-8A3F-37AE192F5DA0}" type="datetimeFigureOut">
              <a:rPr lang="en-US" smtClean="0"/>
              <a:t>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67353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4E4AD-26FF-47C9-8A3F-37AE192F5DA0}" type="datetimeFigureOut">
              <a:rPr lang="en-US" smtClean="0"/>
              <a:t>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929732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6468" y="2157942"/>
            <a:ext cx="6960265" cy="7552796"/>
          </a:xfrm>
        </p:spPr>
        <p:txBody>
          <a:bodyPr anchor="b"/>
          <a:lstStyle>
            <a:lvl1pPr>
              <a:defRPr sz="7552"/>
            </a:lvl1pPr>
          </a:lstStyle>
          <a:p>
            <a:r>
              <a:rPr lang="en-US" smtClean="0"/>
              <a:t>Click to edit Master title style</a:t>
            </a:r>
            <a:endParaRPr lang="en-US" dirty="0"/>
          </a:p>
        </p:txBody>
      </p:sp>
      <p:sp>
        <p:nvSpPr>
          <p:cNvPr id="3" name="Content Placeholder 2"/>
          <p:cNvSpPr>
            <a:spLocks noGrp="1"/>
          </p:cNvSpPr>
          <p:nvPr>
            <p:ph idx="1"/>
          </p:nvPr>
        </p:nvSpPr>
        <p:spPr>
          <a:xfrm>
            <a:off x="9174513" y="4660562"/>
            <a:ext cx="10925115" cy="23003059"/>
          </a:xfrm>
        </p:spPr>
        <p:txBody>
          <a:bodyPr/>
          <a:lstStyle>
            <a:lvl1pPr>
              <a:defRPr sz="7552"/>
            </a:lvl1pPr>
            <a:lvl2pPr>
              <a:defRPr sz="6608"/>
            </a:lvl2pPr>
            <a:lvl3pPr>
              <a:defRPr sz="5664"/>
            </a:lvl3pPr>
            <a:lvl4pPr>
              <a:defRPr sz="4720"/>
            </a:lvl4pPr>
            <a:lvl5pPr>
              <a:defRPr sz="4720"/>
            </a:lvl5pPr>
            <a:lvl6pPr>
              <a:defRPr sz="4720"/>
            </a:lvl6pPr>
            <a:lvl7pPr>
              <a:defRPr sz="4720"/>
            </a:lvl7pPr>
            <a:lvl8pPr>
              <a:defRPr sz="4720"/>
            </a:lvl8pPr>
            <a:lvl9pPr>
              <a:defRPr sz="472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6468" y="9710738"/>
            <a:ext cx="6960265" cy="17990342"/>
          </a:xfrm>
        </p:spPr>
        <p:txBody>
          <a:bodyPr/>
          <a:lstStyle>
            <a:lvl1pPr marL="0" indent="0">
              <a:buNone/>
              <a:defRPr sz="3776"/>
            </a:lvl1pPr>
            <a:lvl2pPr marL="1079038" indent="0">
              <a:buNone/>
              <a:defRPr sz="3304"/>
            </a:lvl2pPr>
            <a:lvl3pPr marL="2158075" indent="0">
              <a:buNone/>
              <a:defRPr sz="2832"/>
            </a:lvl3pPr>
            <a:lvl4pPr marL="3237113" indent="0">
              <a:buNone/>
              <a:defRPr sz="2360"/>
            </a:lvl4pPr>
            <a:lvl5pPr marL="4316151" indent="0">
              <a:buNone/>
              <a:defRPr sz="2360"/>
            </a:lvl5pPr>
            <a:lvl6pPr marL="5395189" indent="0">
              <a:buNone/>
              <a:defRPr sz="2360"/>
            </a:lvl6pPr>
            <a:lvl7pPr marL="6474226" indent="0">
              <a:buNone/>
              <a:defRPr sz="2360"/>
            </a:lvl7pPr>
            <a:lvl8pPr marL="7553264" indent="0">
              <a:buNone/>
              <a:defRPr sz="2360"/>
            </a:lvl8pPr>
            <a:lvl9pPr marL="8632302" indent="0">
              <a:buNone/>
              <a:defRPr sz="2360"/>
            </a:lvl9pPr>
          </a:lstStyle>
          <a:p>
            <a:pPr lvl="0"/>
            <a:r>
              <a:rPr lang="en-US" smtClean="0"/>
              <a:t>Edit Master text styles</a:t>
            </a:r>
          </a:p>
        </p:txBody>
      </p:sp>
      <p:sp>
        <p:nvSpPr>
          <p:cNvPr id="5" name="Date Placeholder 4"/>
          <p:cNvSpPr>
            <a:spLocks noGrp="1"/>
          </p:cNvSpPr>
          <p:nvPr>
            <p:ph type="dt" sz="half" idx="10"/>
          </p:nvPr>
        </p:nvSpPr>
        <p:spPr/>
        <p:txBody>
          <a:bodyPr/>
          <a:lstStyle/>
          <a:p>
            <a:fld id="{6DD4E4AD-26FF-47C9-8A3F-37AE192F5DA0}" type="datetimeFigureOut">
              <a:rPr lang="en-US" smtClean="0"/>
              <a:t>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658789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6468" y="2157942"/>
            <a:ext cx="6960265" cy="7552796"/>
          </a:xfrm>
        </p:spPr>
        <p:txBody>
          <a:bodyPr anchor="b"/>
          <a:lstStyle>
            <a:lvl1pPr>
              <a:defRPr sz="7552"/>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74513" y="4660562"/>
            <a:ext cx="10925115" cy="23003059"/>
          </a:xfrm>
        </p:spPr>
        <p:txBody>
          <a:bodyPr anchor="t"/>
          <a:lstStyle>
            <a:lvl1pPr marL="0" indent="0">
              <a:buNone/>
              <a:defRPr sz="7552"/>
            </a:lvl1pPr>
            <a:lvl2pPr marL="1079038" indent="0">
              <a:buNone/>
              <a:defRPr sz="6608"/>
            </a:lvl2pPr>
            <a:lvl3pPr marL="2158075" indent="0">
              <a:buNone/>
              <a:defRPr sz="5664"/>
            </a:lvl3pPr>
            <a:lvl4pPr marL="3237113" indent="0">
              <a:buNone/>
              <a:defRPr sz="4720"/>
            </a:lvl4pPr>
            <a:lvl5pPr marL="4316151" indent="0">
              <a:buNone/>
              <a:defRPr sz="4720"/>
            </a:lvl5pPr>
            <a:lvl6pPr marL="5395189" indent="0">
              <a:buNone/>
              <a:defRPr sz="4720"/>
            </a:lvl6pPr>
            <a:lvl7pPr marL="6474226" indent="0">
              <a:buNone/>
              <a:defRPr sz="4720"/>
            </a:lvl7pPr>
            <a:lvl8pPr marL="7553264" indent="0">
              <a:buNone/>
              <a:defRPr sz="4720"/>
            </a:lvl8pPr>
            <a:lvl9pPr marL="8632302" indent="0">
              <a:buNone/>
              <a:defRPr sz="4720"/>
            </a:lvl9pPr>
          </a:lstStyle>
          <a:p>
            <a:r>
              <a:rPr lang="en-US" smtClean="0"/>
              <a:t>Click icon to add picture</a:t>
            </a:r>
            <a:endParaRPr lang="en-US" dirty="0"/>
          </a:p>
        </p:txBody>
      </p:sp>
      <p:sp>
        <p:nvSpPr>
          <p:cNvPr id="4" name="Text Placeholder 3"/>
          <p:cNvSpPr>
            <a:spLocks noGrp="1"/>
          </p:cNvSpPr>
          <p:nvPr>
            <p:ph type="body" sz="half" idx="2"/>
          </p:nvPr>
        </p:nvSpPr>
        <p:spPr>
          <a:xfrm>
            <a:off x="1486468" y="9710738"/>
            <a:ext cx="6960265" cy="17990342"/>
          </a:xfrm>
        </p:spPr>
        <p:txBody>
          <a:bodyPr/>
          <a:lstStyle>
            <a:lvl1pPr marL="0" indent="0">
              <a:buNone/>
              <a:defRPr sz="3776"/>
            </a:lvl1pPr>
            <a:lvl2pPr marL="1079038" indent="0">
              <a:buNone/>
              <a:defRPr sz="3304"/>
            </a:lvl2pPr>
            <a:lvl3pPr marL="2158075" indent="0">
              <a:buNone/>
              <a:defRPr sz="2832"/>
            </a:lvl3pPr>
            <a:lvl4pPr marL="3237113" indent="0">
              <a:buNone/>
              <a:defRPr sz="2360"/>
            </a:lvl4pPr>
            <a:lvl5pPr marL="4316151" indent="0">
              <a:buNone/>
              <a:defRPr sz="2360"/>
            </a:lvl5pPr>
            <a:lvl6pPr marL="5395189" indent="0">
              <a:buNone/>
              <a:defRPr sz="2360"/>
            </a:lvl6pPr>
            <a:lvl7pPr marL="6474226" indent="0">
              <a:buNone/>
              <a:defRPr sz="2360"/>
            </a:lvl7pPr>
            <a:lvl8pPr marL="7553264" indent="0">
              <a:buNone/>
              <a:defRPr sz="2360"/>
            </a:lvl8pPr>
            <a:lvl9pPr marL="8632302" indent="0">
              <a:buNone/>
              <a:defRPr sz="2360"/>
            </a:lvl9pPr>
          </a:lstStyle>
          <a:p>
            <a:pPr lvl="0"/>
            <a:r>
              <a:rPr lang="en-US" smtClean="0"/>
              <a:t>Edit Master text styles</a:t>
            </a:r>
          </a:p>
        </p:txBody>
      </p:sp>
      <p:sp>
        <p:nvSpPr>
          <p:cNvPr id="5" name="Date Placeholder 4"/>
          <p:cNvSpPr>
            <a:spLocks noGrp="1"/>
          </p:cNvSpPr>
          <p:nvPr>
            <p:ph type="dt" sz="half" idx="10"/>
          </p:nvPr>
        </p:nvSpPr>
        <p:spPr/>
        <p:txBody>
          <a:bodyPr/>
          <a:lstStyle/>
          <a:p>
            <a:fld id="{6DD4E4AD-26FF-47C9-8A3F-37AE192F5DA0}" type="datetimeFigureOut">
              <a:rPr lang="en-US" smtClean="0"/>
              <a:t>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6C85C2-A03A-4628-9CBD-FAA1EEAAC204}" type="slidenum">
              <a:rPr lang="en-US" smtClean="0"/>
              <a:t>‹#›</a:t>
            </a:fld>
            <a:endParaRPr lang="en-US"/>
          </a:p>
        </p:txBody>
      </p:sp>
    </p:spTree>
    <p:extLst>
      <p:ext uri="{BB962C8B-B14F-4D97-AF65-F5344CB8AC3E}">
        <p14:creationId xmlns:p14="http://schemas.microsoft.com/office/powerpoint/2010/main" val="2183137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3658" y="1723363"/>
            <a:ext cx="18613160" cy="625653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3658" y="8616781"/>
            <a:ext cx="18613160" cy="205379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83658" y="30001391"/>
            <a:ext cx="4855607" cy="1723356"/>
          </a:xfrm>
          <a:prstGeom prst="rect">
            <a:avLst/>
          </a:prstGeom>
        </p:spPr>
        <p:txBody>
          <a:bodyPr vert="horz" lIns="91440" tIns="45720" rIns="91440" bIns="45720" rtlCol="0" anchor="ctr"/>
          <a:lstStyle>
            <a:lvl1pPr algn="l">
              <a:defRPr sz="2832">
                <a:solidFill>
                  <a:schemeClr val="tx1">
                    <a:tint val="75000"/>
                  </a:schemeClr>
                </a:solidFill>
              </a:defRPr>
            </a:lvl1pPr>
          </a:lstStyle>
          <a:p>
            <a:fld id="{6DD4E4AD-26FF-47C9-8A3F-37AE192F5DA0}" type="datetimeFigureOut">
              <a:rPr lang="en-US" smtClean="0"/>
              <a:t>1/7/2024</a:t>
            </a:fld>
            <a:endParaRPr lang="en-US"/>
          </a:p>
        </p:txBody>
      </p:sp>
      <p:sp>
        <p:nvSpPr>
          <p:cNvPr id="5" name="Footer Placeholder 4"/>
          <p:cNvSpPr>
            <a:spLocks noGrp="1"/>
          </p:cNvSpPr>
          <p:nvPr>
            <p:ph type="ftr" sz="quarter" idx="3"/>
          </p:nvPr>
        </p:nvSpPr>
        <p:spPr>
          <a:xfrm>
            <a:off x="7148533" y="30001391"/>
            <a:ext cx="7283410" cy="1723356"/>
          </a:xfrm>
          <a:prstGeom prst="rect">
            <a:avLst/>
          </a:prstGeom>
        </p:spPr>
        <p:txBody>
          <a:bodyPr vert="horz" lIns="91440" tIns="45720" rIns="91440" bIns="45720" rtlCol="0" anchor="ctr"/>
          <a:lstStyle>
            <a:lvl1pPr algn="ctr">
              <a:defRPr sz="283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241210" y="30001391"/>
            <a:ext cx="4855607" cy="1723356"/>
          </a:xfrm>
          <a:prstGeom prst="rect">
            <a:avLst/>
          </a:prstGeom>
        </p:spPr>
        <p:txBody>
          <a:bodyPr vert="horz" lIns="91440" tIns="45720" rIns="91440" bIns="45720" rtlCol="0" anchor="ctr"/>
          <a:lstStyle>
            <a:lvl1pPr algn="r">
              <a:defRPr sz="2832">
                <a:solidFill>
                  <a:schemeClr val="tx1">
                    <a:tint val="75000"/>
                  </a:schemeClr>
                </a:solidFill>
              </a:defRPr>
            </a:lvl1pPr>
          </a:lstStyle>
          <a:p>
            <a:fld id="{646C85C2-A03A-4628-9CBD-FAA1EEAAC204}" type="slidenum">
              <a:rPr lang="en-US" smtClean="0"/>
              <a:t>‹#›</a:t>
            </a:fld>
            <a:endParaRPr lang="en-US"/>
          </a:p>
        </p:txBody>
      </p:sp>
    </p:spTree>
    <p:extLst>
      <p:ext uri="{BB962C8B-B14F-4D97-AF65-F5344CB8AC3E}">
        <p14:creationId xmlns:p14="http://schemas.microsoft.com/office/powerpoint/2010/main" val="269470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58075" rtl="0" eaLnBrk="1" latinLnBrk="0" hangingPunct="1">
        <a:lnSpc>
          <a:spcPct val="90000"/>
        </a:lnSpc>
        <a:spcBef>
          <a:spcPct val="0"/>
        </a:spcBef>
        <a:buNone/>
        <a:defRPr sz="10384" kern="1200">
          <a:solidFill>
            <a:schemeClr val="tx1"/>
          </a:solidFill>
          <a:latin typeface="+mj-lt"/>
          <a:ea typeface="+mj-ea"/>
          <a:cs typeface="+mj-cs"/>
        </a:defRPr>
      </a:lvl1pPr>
    </p:titleStyle>
    <p:bodyStyle>
      <a:lvl1pPr marL="539519" indent="-539519" algn="l" defTabSz="2158075" rtl="0" eaLnBrk="1" latinLnBrk="0" hangingPunct="1">
        <a:lnSpc>
          <a:spcPct val="90000"/>
        </a:lnSpc>
        <a:spcBef>
          <a:spcPts val="2360"/>
        </a:spcBef>
        <a:buFont typeface="Arial" panose="020B0604020202020204" pitchFamily="34" charset="0"/>
        <a:buChar char="•"/>
        <a:defRPr sz="6608" kern="1200">
          <a:solidFill>
            <a:schemeClr val="tx1"/>
          </a:solidFill>
          <a:latin typeface="+mn-lt"/>
          <a:ea typeface="+mn-ea"/>
          <a:cs typeface="+mn-cs"/>
        </a:defRPr>
      </a:lvl1pPr>
      <a:lvl2pPr marL="1618557" indent="-539519" algn="l" defTabSz="2158075" rtl="0" eaLnBrk="1" latinLnBrk="0" hangingPunct="1">
        <a:lnSpc>
          <a:spcPct val="90000"/>
        </a:lnSpc>
        <a:spcBef>
          <a:spcPts val="1180"/>
        </a:spcBef>
        <a:buFont typeface="Arial" panose="020B0604020202020204" pitchFamily="34" charset="0"/>
        <a:buChar char="•"/>
        <a:defRPr sz="5664" kern="1200">
          <a:solidFill>
            <a:schemeClr val="tx1"/>
          </a:solidFill>
          <a:latin typeface="+mn-lt"/>
          <a:ea typeface="+mn-ea"/>
          <a:cs typeface="+mn-cs"/>
        </a:defRPr>
      </a:lvl2pPr>
      <a:lvl3pPr marL="2697594" indent="-539519" algn="l" defTabSz="2158075" rtl="0" eaLnBrk="1" latinLnBrk="0" hangingPunct="1">
        <a:lnSpc>
          <a:spcPct val="90000"/>
        </a:lnSpc>
        <a:spcBef>
          <a:spcPts val="1180"/>
        </a:spcBef>
        <a:buFont typeface="Arial" panose="020B0604020202020204" pitchFamily="34" charset="0"/>
        <a:buChar char="•"/>
        <a:defRPr sz="4720" kern="1200">
          <a:solidFill>
            <a:schemeClr val="tx1"/>
          </a:solidFill>
          <a:latin typeface="+mn-lt"/>
          <a:ea typeface="+mn-ea"/>
          <a:cs typeface="+mn-cs"/>
        </a:defRPr>
      </a:lvl3pPr>
      <a:lvl4pPr marL="3776632"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4pPr>
      <a:lvl5pPr marL="4855670"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5pPr>
      <a:lvl6pPr marL="5934707"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6pPr>
      <a:lvl7pPr marL="7013745"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7pPr>
      <a:lvl8pPr marL="8092783"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8pPr>
      <a:lvl9pPr marL="9171821" indent="-539519" algn="l" defTabSz="2158075" rtl="0" eaLnBrk="1" latinLnBrk="0" hangingPunct="1">
        <a:lnSpc>
          <a:spcPct val="90000"/>
        </a:lnSpc>
        <a:spcBef>
          <a:spcPts val="1180"/>
        </a:spcBef>
        <a:buFont typeface="Arial" panose="020B0604020202020204" pitchFamily="34" charset="0"/>
        <a:buChar char="•"/>
        <a:defRPr sz="4248" kern="1200">
          <a:solidFill>
            <a:schemeClr val="tx1"/>
          </a:solidFill>
          <a:latin typeface="+mn-lt"/>
          <a:ea typeface="+mn-ea"/>
          <a:cs typeface="+mn-cs"/>
        </a:defRPr>
      </a:lvl9pPr>
    </p:bodyStyle>
    <p:otherStyle>
      <a:defPPr>
        <a:defRPr lang="en-US"/>
      </a:defPPr>
      <a:lvl1pPr marL="0" algn="l" defTabSz="2158075" rtl="0" eaLnBrk="1" latinLnBrk="0" hangingPunct="1">
        <a:defRPr sz="4248" kern="1200">
          <a:solidFill>
            <a:schemeClr val="tx1"/>
          </a:solidFill>
          <a:latin typeface="+mn-lt"/>
          <a:ea typeface="+mn-ea"/>
          <a:cs typeface="+mn-cs"/>
        </a:defRPr>
      </a:lvl1pPr>
      <a:lvl2pPr marL="1079038" algn="l" defTabSz="2158075" rtl="0" eaLnBrk="1" latinLnBrk="0" hangingPunct="1">
        <a:defRPr sz="4248" kern="1200">
          <a:solidFill>
            <a:schemeClr val="tx1"/>
          </a:solidFill>
          <a:latin typeface="+mn-lt"/>
          <a:ea typeface="+mn-ea"/>
          <a:cs typeface="+mn-cs"/>
        </a:defRPr>
      </a:lvl2pPr>
      <a:lvl3pPr marL="2158075" algn="l" defTabSz="2158075" rtl="0" eaLnBrk="1" latinLnBrk="0" hangingPunct="1">
        <a:defRPr sz="4248" kern="1200">
          <a:solidFill>
            <a:schemeClr val="tx1"/>
          </a:solidFill>
          <a:latin typeface="+mn-lt"/>
          <a:ea typeface="+mn-ea"/>
          <a:cs typeface="+mn-cs"/>
        </a:defRPr>
      </a:lvl3pPr>
      <a:lvl4pPr marL="3237113" algn="l" defTabSz="2158075" rtl="0" eaLnBrk="1" latinLnBrk="0" hangingPunct="1">
        <a:defRPr sz="4248" kern="1200">
          <a:solidFill>
            <a:schemeClr val="tx1"/>
          </a:solidFill>
          <a:latin typeface="+mn-lt"/>
          <a:ea typeface="+mn-ea"/>
          <a:cs typeface="+mn-cs"/>
        </a:defRPr>
      </a:lvl4pPr>
      <a:lvl5pPr marL="4316151" algn="l" defTabSz="2158075" rtl="0" eaLnBrk="1" latinLnBrk="0" hangingPunct="1">
        <a:defRPr sz="4248" kern="1200">
          <a:solidFill>
            <a:schemeClr val="tx1"/>
          </a:solidFill>
          <a:latin typeface="+mn-lt"/>
          <a:ea typeface="+mn-ea"/>
          <a:cs typeface="+mn-cs"/>
        </a:defRPr>
      </a:lvl5pPr>
      <a:lvl6pPr marL="5395189" algn="l" defTabSz="2158075" rtl="0" eaLnBrk="1" latinLnBrk="0" hangingPunct="1">
        <a:defRPr sz="4248" kern="1200">
          <a:solidFill>
            <a:schemeClr val="tx1"/>
          </a:solidFill>
          <a:latin typeface="+mn-lt"/>
          <a:ea typeface="+mn-ea"/>
          <a:cs typeface="+mn-cs"/>
        </a:defRPr>
      </a:lvl6pPr>
      <a:lvl7pPr marL="6474226" algn="l" defTabSz="2158075" rtl="0" eaLnBrk="1" latinLnBrk="0" hangingPunct="1">
        <a:defRPr sz="4248" kern="1200">
          <a:solidFill>
            <a:schemeClr val="tx1"/>
          </a:solidFill>
          <a:latin typeface="+mn-lt"/>
          <a:ea typeface="+mn-ea"/>
          <a:cs typeface="+mn-cs"/>
        </a:defRPr>
      </a:lvl7pPr>
      <a:lvl8pPr marL="7553264" algn="l" defTabSz="2158075" rtl="0" eaLnBrk="1" latinLnBrk="0" hangingPunct="1">
        <a:defRPr sz="4248" kern="1200">
          <a:solidFill>
            <a:schemeClr val="tx1"/>
          </a:solidFill>
          <a:latin typeface="+mn-lt"/>
          <a:ea typeface="+mn-ea"/>
          <a:cs typeface="+mn-cs"/>
        </a:defRPr>
      </a:lvl8pPr>
      <a:lvl9pPr marL="8632302" algn="l" defTabSz="2158075" rtl="0" eaLnBrk="1" latinLnBrk="0" hangingPunct="1">
        <a:defRPr sz="42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8604" y="2053118"/>
            <a:ext cx="19354799" cy="1938992"/>
          </a:xfrm>
          <a:prstGeom prst="rect">
            <a:avLst/>
          </a:prstGeom>
          <a:noFill/>
          <a:effectLst>
            <a:glow rad="127000">
              <a:srgbClr val="FFFF00"/>
            </a:glow>
          </a:effectLst>
        </p:spPr>
        <p:txBody>
          <a:bodyPr wrap="square" lIns="91432" rIns="91432">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3082545" rtl="1" fontAlgn="auto">
              <a:spcBef>
                <a:spcPts val="0"/>
              </a:spcBef>
              <a:spcAft>
                <a:spcPts val="0"/>
              </a:spcAft>
              <a:defRPr/>
            </a:pPr>
            <a:r>
              <a:rPr lang="fa-IR" sz="6000" b="1" spc="50" dirty="0">
                <a:ln w="11430"/>
                <a:solidFill>
                  <a:srgbClr val="C00500"/>
                </a:solidFill>
                <a:effectLst>
                  <a:outerShdw blurRad="76200" dist="50800" dir="5400000" algn="tl" rotWithShape="0">
                    <a:srgbClr val="000000">
                      <a:alpha val="65000"/>
                    </a:srgbClr>
                  </a:outerShdw>
                </a:effectLst>
                <a:cs typeface="B Nazanin" panose="00000400000000000000" pitchFamily="2" charset="-78"/>
              </a:rPr>
              <a:t>عنوان </a:t>
            </a:r>
            <a:r>
              <a:rPr lang="en-US" sz="6000" b="1" spc="50" dirty="0" smtClean="0">
                <a:ln w="11430"/>
                <a:solidFill>
                  <a:srgbClr val="C00500"/>
                </a:solidFill>
                <a:effectLst>
                  <a:outerShdw blurRad="76200" dist="50800" dir="5400000" algn="tl" rotWithShape="0">
                    <a:srgbClr val="000000">
                      <a:alpha val="65000"/>
                    </a:srgbClr>
                  </a:outerShdw>
                </a:effectLst>
                <a:cs typeface="B Nazanin" panose="00000400000000000000" pitchFamily="2" charset="-78"/>
              </a:rPr>
              <a:t>:</a:t>
            </a:r>
            <a:r>
              <a:rPr lang="fa-IR" sz="6000" b="1" spc="50" dirty="0">
                <a:ln w="11430"/>
                <a:solidFill>
                  <a:srgbClr val="C00500"/>
                </a:solidFill>
                <a:effectLst>
                  <a:outerShdw blurRad="76200" dist="50800" dir="5400000" algn="tl" rotWithShape="0">
                    <a:srgbClr val="000000">
                      <a:alpha val="65000"/>
                    </a:srgbClr>
                  </a:outerShdw>
                </a:effectLst>
                <a:cs typeface="B Nazanin" panose="00000400000000000000" pitchFamily="2" charset="-78"/>
              </a:rPr>
              <a:t>ارزیابی میزان انطباق بیمارستانهای دولتی استان ایلام با معیارهای بیمارستانهای دوستدار سالمند</a:t>
            </a:r>
            <a:endParaRPr lang="en-US" sz="6000" b="1" spc="50" dirty="0">
              <a:ln w="11430"/>
              <a:solidFill>
                <a:srgbClr val="C00500"/>
              </a:solidFill>
              <a:effectLst>
                <a:outerShdw blurRad="76200" dist="50800" dir="5400000" algn="tl" rotWithShape="0">
                  <a:srgbClr val="000000">
                    <a:alpha val="65000"/>
                  </a:srgbClr>
                </a:outerShdw>
              </a:effectLst>
              <a:cs typeface="B Nazanin" panose="00000400000000000000" pitchFamily="2" charset="-78"/>
            </a:endParaRPr>
          </a:p>
        </p:txBody>
      </p:sp>
      <p:sp>
        <p:nvSpPr>
          <p:cNvPr id="6" name="TextBox 5"/>
          <p:cNvSpPr txBox="1">
            <a:spLocks noChangeArrowheads="1"/>
          </p:cNvSpPr>
          <p:nvPr/>
        </p:nvSpPr>
        <p:spPr bwMode="auto">
          <a:xfrm>
            <a:off x="6294438" y="4654549"/>
            <a:ext cx="8686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rIns="91432">
            <a:spAutoFit/>
          </a:bodyPr>
          <a:lstStyle>
            <a:lvl1pPr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algn="ctr" rtl="1" eaLnBrk="1" hangingPunct="1"/>
            <a:r>
              <a:rPr lang="fa-IR" altLang="en-US" sz="3000" b="1" dirty="0">
                <a:latin typeface="Calibri" pitchFamily="34" charset="0"/>
                <a:cs typeface="B Nazanin" pitchFamily="2" charset="-78"/>
              </a:rPr>
              <a:t>نام نویسنده </a:t>
            </a:r>
            <a:r>
              <a:rPr lang="fa-IR" altLang="en-US" sz="3000" b="1" dirty="0" smtClean="0">
                <a:latin typeface="Calibri" pitchFamily="34" charset="0"/>
                <a:cs typeface="B Nazanin" pitchFamily="2" charset="-78"/>
              </a:rPr>
              <a:t>گان:</a:t>
            </a:r>
            <a:endParaRPr lang="en-US" altLang="en-US" sz="3000" b="1" dirty="0" smtClean="0">
              <a:latin typeface="Calibri" pitchFamily="34" charset="0"/>
              <a:cs typeface="B Nazanin" pitchFamily="2" charset="-78"/>
            </a:endParaRPr>
          </a:p>
          <a:p>
            <a:pPr algn="ctr" rtl="1" eaLnBrk="1" hangingPunct="1"/>
            <a:r>
              <a:rPr lang="fa-IR" altLang="en-US" sz="3000" b="1" dirty="0">
                <a:latin typeface="Calibri" pitchFamily="34" charset="0"/>
                <a:cs typeface="B Nazanin" pitchFamily="2" charset="-78"/>
              </a:rPr>
              <a:t>نویسندگان:حمید تقی نژاد ، سارا محمدنژاد ،آرمان آزادی ،حسین صیدخانی ، سمیه مهدوی راد *</a:t>
            </a:r>
          </a:p>
          <a:p>
            <a:pPr algn="ctr" rtl="1" eaLnBrk="1" hangingPunct="1"/>
            <a:endParaRPr lang="en-US" altLang="en-US" sz="3000" b="1" dirty="0">
              <a:latin typeface="Calibri" pitchFamily="34" charset="0"/>
              <a:cs typeface="B Nazanin" pitchFamily="2" charset="-78"/>
            </a:endParaRPr>
          </a:p>
        </p:txBody>
      </p:sp>
      <p:sp>
        <p:nvSpPr>
          <p:cNvPr id="7" name="TextBox 6"/>
          <p:cNvSpPr txBox="1">
            <a:spLocks noChangeArrowheads="1"/>
          </p:cNvSpPr>
          <p:nvPr/>
        </p:nvSpPr>
        <p:spPr bwMode="auto">
          <a:xfrm>
            <a:off x="11796603" y="7168325"/>
            <a:ext cx="86868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rIns="91432">
            <a:spAutoFit/>
          </a:bodyPr>
          <a:lstStyle>
            <a:lvl1pPr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algn="ctr" rtl="1" eaLnBrk="1" hangingPunct="1"/>
            <a:r>
              <a:rPr lang="fa-IR" altLang="en-US" sz="3000" b="1" dirty="0">
                <a:latin typeface="Calibri" pitchFamily="34" charset="0"/>
                <a:cs typeface="B Nazanin" panose="00000400000000000000" pitchFamily="2" charset="-78"/>
              </a:rPr>
              <a:t>واژه های کلیدی:</a:t>
            </a:r>
            <a:r>
              <a:rPr lang="fa-IR" altLang="en-US" sz="3000" dirty="0">
                <a:latin typeface="Calibri" pitchFamily="34" charset="0"/>
                <a:cs typeface="B Nazanin" panose="00000400000000000000" pitchFamily="2" charset="-78"/>
              </a:rPr>
              <a:t> </a:t>
            </a:r>
            <a:r>
              <a:rPr lang="fa-IR" altLang="en-US" sz="3000" dirty="0">
                <a:latin typeface="Calibri" pitchFamily="34" charset="0"/>
                <a:cs typeface="B Nazanin" panose="00000400000000000000" pitchFamily="2" charset="-78"/>
              </a:rPr>
              <a:t>سالمندان - بیمارستان – دوستدارسالمند</a:t>
            </a:r>
            <a:endParaRPr lang="en-US" altLang="en-US" sz="3000" dirty="0">
              <a:latin typeface="Calibri" pitchFamily="34" charset="0"/>
              <a:cs typeface="B Nazanin" panose="00000400000000000000" pitchFamily="2" charset="-78"/>
            </a:endParaRPr>
          </a:p>
        </p:txBody>
      </p:sp>
      <p:sp>
        <p:nvSpPr>
          <p:cNvPr id="12" name="TextBox 11"/>
          <p:cNvSpPr txBox="1">
            <a:spLocks noChangeArrowheads="1"/>
          </p:cNvSpPr>
          <p:nvPr/>
        </p:nvSpPr>
        <p:spPr bwMode="auto">
          <a:xfrm>
            <a:off x="11199484" y="8359863"/>
            <a:ext cx="9601200" cy="18459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rIns="91432"/>
          <a:lstStyle>
            <a:lvl1pPr indent="457200"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lvl="0" indent="0" algn="r" rtl="1" eaLnBrk="1" hangingPunct="1"/>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چکیده</a:t>
            </a:r>
            <a:endParaRPr lang="en-US"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algn="just" rtl="1" eaLnBrk="1" hangingPunct="1">
              <a:lnSpc>
                <a:spcPct val="150000"/>
              </a:lnSpc>
              <a:defRPr/>
            </a:pPr>
            <a:endParaRPr lang="fa-IR" altLang="en-US" sz="2600" b="1" dirty="0" smtClean="0">
              <a:latin typeface="Times New Roman" panose="02020603050405020304" pitchFamily="18" charset="0"/>
              <a:cs typeface="B Nazanin" panose="00000400000000000000" pitchFamily="2" charset="-78"/>
            </a:endParaRPr>
          </a:p>
          <a:p>
            <a:pPr algn="just" rtl="1" eaLnBrk="1" hangingPunct="1">
              <a:lnSpc>
                <a:spcPct val="150000"/>
              </a:lnSpc>
              <a:defRPr/>
            </a:pPr>
            <a:r>
              <a:rPr lang="fa-IR" altLang="en-US" sz="2600" b="1" dirty="0">
                <a:latin typeface="Times New Roman" panose="02020603050405020304" pitchFamily="18" charset="0"/>
                <a:cs typeface="B Nazanin" panose="00000400000000000000" pitchFamily="2" charset="-78"/>
              </a:rPr>
              <a:t>جمعیت سالمندان در حال افزایش است و یکی از مسائل این قشر افزایش نیازهای مراقبتی در آنان است . این پژوهش با هدف ارزیابی میزان انطباق بیمارستانهای دولتی استان ایلام با معیارهای بیمارستانهای دوستدار سالمند انجام شد.بررسی ها نشان داد که دسترسی به معیارهای بیمارستان، برنامه زمانی مناسب برای سالمندان جهت مراجعه به بیمارستان، خدمات ارتقای سلامت در بیمارستان، محیط فیزیکی، خدمات بستری در بیمارستان، پذیرش و پرداخت هزینه با میزان متوسط مطلوب معیارهای بیمارستان دوستدار بسیار مهم است ، که نشان دهنده پایین¬تر بودن این شاخص¬ها در بیمارستان¬های دولتی ایلام نسبت به شاخص¬های بیمارستان دوستدار سالمند بوده است. وضعیت اطلاعات و آموزش موثر در بیمارستان های دوستدار سالمند نیست. وضعیت بیمارستان¬های استان ایلام از نظر وجود تابلو و سرویس بهداشتی مطابق با شاخص های بیمارستان دوستدار سالمند است. بررسی از نظر شاخص کلی بیمارستان دوستدار سالمند حاکی ازآن بود که ، تمام بیمارستان های مورد بررسی در سطحی پایین تر از متوسط مطلوب شاخص دوستدار سالمند قرار دارند، این تفاوت تنها برای بیمارستان های، مصطفی، امام و سرابله مطابق با معیارهای دوستدار سالمند بود.وضعیت مربوط به محیط و تجهیزات بیمارستان بر اساس شاخص بیمارستان دوستدار سالمند، تقریبا قابل قبول بود اما در مورد نیروی انسانی و کادر بیمارستان نیاز به توجه بیشتری در زمینه آموزش و به کارگیری افراد مناسب و آشنا با روش های مراقبت از سالمندان </a:t>
            </a:r>
            <a:r>
              <a:rPr lang="fa-IR" altLang="en-US" sz="2600" b="1" dirty="0" smtClean="0">
                <a:latin typeface="Times New Roman" panose="02020603050405020304" pitchFamily="18" charset="0"/>
                <a:cs typeface="B Nazanin" panose="00000400000000000000" pitchFamily="2" charset="-78"/>
              </a:rPr>
              <a:t>بود</a:t>
            </a:r>
            <a:endParaRPr lang="fa-IR" sz="2600" b="1" dirty="0" smtClean="0">
              <a:latin typeface="Times New Roman" panose="02020603050405020304" pitchFamily="18" charset="0"/>
              <a:cs typeface="B Nazanin" panose="00000400000000000000" pitchFamily="2" charset="-78"/>
            </a:endParaRPr>
          </a:p>
          <a:p>
            <a:pPr lvl="0" indent="0" algn="r" rtl="1" eaLnBrk="1" hangingPunct="1">
              <a:lnSpc>
                <a:spcPct val="150000"/>
              </a:lnSpc>
            </a:pPr>
            <a:r>
              <a:rPr lang="fa-IR" sz="2600" b="1" dirty="0" smtClean="0">
                <a:solidFill>
                  <a:srgbClr val="004574"/>
                </a:solidFill>
                <a:latin typeface="Times New Roman" panose="02020603050405020304" pitchFamily="18" charset="0"/>
                <a:cs typeface="B Nazanin" panose="00000400000000000000" pitchFamily="2" charset="-78"/>
              </a:rPr>
              <a:t> </a:t>
            </a:r>
            <a:r>
              <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سوال و هدف </a:t>
            </a:r>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تحقیق</a:t>
            </a:r>
            <a:endParaRPr lang="en-US"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lvl="0" indent="0" algn="just" rtl="1" eaLnBrk="1" hangingPunct="1">
              <a:lnSpc>
                <a:spcPct val="150000"/>
              </a:lnSpc>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1.ارزیابی </a:t>
            </a:r>
            <a:r>
              <a:rPr lang="fa-IR" altLang="en-US" sz="2600" b="1" dirty="0">
                <a:solidFill>
                  <a:prstClr val="black"/>
                </a:solidFill>
                <a:latin typeface="Times New Roman" panose="02020603050405020304" pitchFamily="18" charset="0"/>
                <a:cs typeface="B Nazanin" panose="00000400000000000000" pitchFamily="2" charset="-78"/>
              </a:rPr>
              <a:t>بیمارستان های از نظر معیارهای دوستدار سالمند</a:t>
            </a: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2.تعیین </a:t>
            </a:r>
            <a:r>
              <a:rPr lang="fa-IR" altLang="en-US" sz="2600" b="1" dirty="0">
                <a:solidFill>
                  <a:prstClr val="black"/>
                </a:solidFill>
                <a:latin typeface="Times New Roman" panose="02020603050405020304" pitchFamily="18" charset="0"/>
                <a:cs typeface="B Nazanin" panose="00000400000000000000" pitchFamily="2" charset="-78"/>
              </a:rPr>
              <a:t>معیار حمایت سازمانی در بیمارستان های دولتی </a:t>
            </a: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3.تعیین </a:t>
            </a:r>
            <a:r>
              <a:rPr lang="fa-IR" altLang="en-US" sz="2600" b="1" dirty="0">
                <a:solidFill>
                  <a:prstClr val="black"/>
                </a:solidFill>
                <a:latin typeface="Times New Roman" panose="02020603050405020304" pitchFamily="18" charset="0"/>
                <a:cs typeface="B Nazanin" panose="00000400000000000000" pitchFamily="2" charset="-78"/>
              </a:rPr>
              <a:t>معیار محیط عاطفی و رفتاری در بیمارستان های دولتی</a:t>
            </a: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4.تعیین </a:t>
            </a:r>
            <a:r>
              <a:rPr lang="fa-IR" altLang="en-US" sz="2600" b="1" dirty="0">
                <a:solidFill>
                  <a:prstClr val="black"/>
                </a:solidFill>
                <a:latin typeface="Times New Roman" panose="02020603050405020304" pitchFamily="18" charset="0"/>
                <a:cs typeface="B Nazanin" panose="00000400000000000000" pitchFamily="2" charset="-78"/>
              </a:rPr>
              <a:t>معیار اخلاق در مراقب و تحقیقات بالینی در بیمارستان های دولتی </a:t>
            </a: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5.تعیین </a:t>
            </a:r>
            <a:r>
              <a:rPr lang="fa-IR" altLang="en-US" sz="2600" b="1" dirty="0">
                <a:solidFill>
                  <a:prstClr val="black"/>
                </a:solidFill>
                <a:latin typeface="Times New Roman" panose="02020603050405020304" pitchFamily="18" charset="0"/>
                <a:cs typeface="B Nazanin" panose="00000400000000000000" pitchFamily="2" charset="-78"/>
              </a:rPr>
              <a:t>معیار محیط فیزیکی در بیمارستان های دولتی </a:t>
            </a: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6.تعیین </a:t>
            </a:r>
            <a:r>
              <a:rPr lang="fa-IR" altLang="en-US" sz="2600" b="1" dirty="0">
                <a:solidFill>
                  <a:prstClr val="black"/>
                </a:solidFill>
                <a:latin typeface="Times New Roman" panose="02020603050405020304" pitchFamily="18" charset="0"/>
                <a:cs typeface="B Nazanin" panose="00000400000000000000" pitchFamily="2" charset="-78"/>
              </a:rPr>
              <a:t>معیار فرایند و سیستم های مراقبت در بیمارستان های دولتی</a:t>
            </a:r>
          </a:p>
          <a:p>
            <a:pPr lvl="0" indent="449263" algn="just" rtl="1" eaLnBrk="1" hangingPunct="1">
              <a:lnSpc>
                <a:spcPct val="150000"/>
              </a:lnSpc>
              <a:defRPr/>
            </a:pPr>
            <a:r>
              <a:rPr lang="fa-IR" altLang="en-US" sz="2600" b="1" dirty="0" smtClean="0">
                <a:solidFill>
                  <a:prstClr val="black"/>
                </a:solidFill>
                <a:latin typeface="Times New Roman" panose="02020603050405020304" pitchFamily="18" charset="0"/>
                <a:cs typeface="B Nazanin" panose="00000400000000000000" pitchFamily="2" charset="-78"/>
              </a:rPr>
              <a:t>7.تعیین </a:t>
            </a:r>
            <a:r>
              <a:rPr lang="fa-IR" altLang="en-US" sz="2600" b="1" dirty="0">
                <a:solidFill>
                  <a:prstClr val="black"/>
                </a:solidFill>
                <a:latin typeface="Times New Roman" panose="02020603050405020304" pitchFamily="18" charset="0"/>
                <a:cs typeface="B Nazanin" panose="00000400000000000000" pitchFamily="2" charset="-78"/>
              </a:rPr>
              <a:t>معیار سیاستگذاری مناسب سالمند در بیمارستان های دولتی </a:t>
            </a: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0" algn="r" rtl="1" eaLnBrk="1" hangingPunct="1">
              <a:lnSpc>
                <a:spcPct val="150000"/>
              </a:lnSpc>
            </a:pPr>
            <a:r>
              <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مبانی نظری یا روش </a:t>
            </a:r>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تحقیق:</a:t>
            </a:r>
            <a:endPar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lvl="0" indent="0" algn="just" rtl="1" eaLnBrk="1" hangingPunct="1">
              <a:lnSpc>
                <a:spcPct val="150000"/>
              </a:lnSpc>
              <a:defRPr/>
            </a:pPr>
            <a:r>
              <a:rPr lang="fa-IR" altLang="en-US" sz="2600" b="1" dirty="0">
                <a:solidFill>
                  <a:prstClr val="black"/>
                </a:solidFill>
                <a:latin typeface="Times New Roman" panose="02020603050405020304" pitchFamily="18" charset="0"/>
                <a:cs typeface="B Nazanin" panose="00000400000000000000" pitchFamily="2" charset="-78"/>
              </a:rPr>
              <a:t>پژوهش حاضر یک مطالعه توصیفی- مقطعی و کمی با رویکرد تطبیقی بود که جامعه آماری آن شامل 122 نفر از مدیران، سرپرستان و سر پرستاران از هشت بیمارستان استان ایلام می باشد با استفاده از روش سر شماری انجام شد . ابزار گردآوری داده¬ها چک لیست بیمارستان دوستدار سالمند</a:t>
            </a:r>
            <a:r>
              <a:rPr lang="en-US" altLang="en-US" sz="2600" b="1" dirty="0">
                <a:solidFill>
                  <a:prstClr val="black"/>
                </a:solidFill>
                <a:latin typeface="Times New Roman" panose="02020603050405020304" pitchFamily="18" charset="0"/>
                <a:cs typeface="B Nazanin" panose="00000400000000000000" pitchFamily="2" charset="-78"/>
              </a:rPr>
              <a:t>WHO  </a:t>
            </a:r>
            <a:r>
              <a:rPr lang="fa-IR" altLang="en-US" sz="2600" b="1" dirty="0">
                <a:solidFill>
                  <a:prstClr val="black"/>
                </a:solidFill>
                <a:latin typeface="Times New Roman" panose="02020603050405020304" pitchFamily="18" charset="0"/>
                <a:cs typeface="B Nazanin" panose="00000400000000000000" pitchFamily="2" charset="-78"/>
              </a:rPr>
              <a:t>بوده است. داده ها با استفاده از نرم افزار </a:t>
            </a:r>
            <a:r>
              <a:rPr lang="en-US" altLang="en-US" sz="2600" b="1" dirty="0">
                <a:solidFill>
                  <a:prstClr val="black"/>
                </a:solidFill>
                <a:latin typeface="Times New Roman" panose="02020603050405020304" pitchFamily="18" charset="0"/>
                <a:cs typeface="B Nazanin" panose="00000400000000000000" pitchFamily="2" charset="-78"/>
              </a:rPr>
              <a:t>SPSS  </a:t>
            </a:r>
            <a:r>
              <a:rPr lang="fa-IR" altLang="en-US" sz="2600" b="1" dirty="0">
                <a:solidFill>
                  <a:prstClr val="black"/>
                </a:solidFill>
                <a:latin typeface="Times New Roman" panose="02020603050405020304" pitchFamily="18" charset="0"/>
                <a:cs typeface="B Nazanin" panose="00000400000000000000" pitchFamily="2" charset="-78"/>
              </a:rPr>
              <a:t>مورد تجزیه و تحلیل قرار گرفت. </a:t>
            </a: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marL="365760" indent="0" algn="just" rtl="1" eaLnBrk="1" hangingPunct="1">
              <a:defRPr/>
            </a:pPr>
            <a:endParaRPr lang="fa-IR" sz="2600" b="1" dirty="0">
              <a:latin typeface="Times New Roman" panose="02020603050405020304" pitchFamily="18" charset="0"/>
              <a:cs typeface="B Nazanin" panose="00000400000000000000" pitchFamily="2" charset="-78"/>
            </a:endParaRPr>
          </a:p>
        </p:txBody>
      </p:sp>
      <p:sp>
        <p:nvSpPr>
          <p:cNvPr id="25" name="TextBox 24"/>
          <p:cNvSpPr txBox="1">
            <a:spLocks noChangeArrowheads="1"/>
          </p:cNvSpPr>
          <p:nvPr/>
        </p:nvSpPr>
        <p:spPr bwMode="auto">
          <a:xfrm>
            <a:off x="1112838" y="6921499"/>
            <a:ext cx="9525000" cy="21988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rIns="91432"/>
          <a:lstStyle>
            <a:lvl1pPr indent="457200" eaLnBrk="0" hangingPunct="0">
              <a:defRPr sz="6100">
                <a:solidFill>
                  <a:schemeClr val="tx1"/>
                </a:solidFill>
                <a:latin typeface="Arial" charset="0"/>
                <a:cs typeface="Arial" charset="0"/>
              </a:defRPr>
            </a:lvl1pPr>
            <a:lvl2pPr marL="742950" indent="-285750" eaLnBrk="0" hangingPunct="0">
              <a:defRPr sz="6100">
                <a:solidFill>
                  <a:schemeClr val="tx1"/>
                </a:solidFill>
                <a:latin typeface="Arial" charset="0"/>
                <a:cs typeface="Arial" charset="0"/>
              </a:defRPr>
            </a:lvl2pPr>
            <a:lvl3pPr marL="1143000" indent="-228600" eaLnBrk="0" hangingPunct="0">
              <a:defRPr sz="6100">
                <a:solidFill>
                  <a:schemeClr val="tx1"/>
                </a:solidFill>
                <a:latin typeface="Arial" charset="0"/>
                <a:cs typeface="Arial" charset="0"/>
              </a:defRPr>
            </a:lvl3pPr>
            <a:lvl4pPr marL="1600200" indent="-228600" eaLnBrk="0" hangingPunct="0">
              <a:defRPr sz="6100">
                <a:solidFill>
                  <a:schemeClr val="tx1"/>
                </a:solidFill>
                <a:latin typeface="Arial" charset="0"/>
                <a:cs typeface="Arial" charset="0"/>
              </a:defRPr>
            </a:lvl4pPr>
            <a:lvl5pPr marL="2057400" indent="-228600" eaLnBrk="0" hangingPunct="0">
              <a:defRPr sz="6100">
                <a:solidFill>
                  <a:schemeClr val="tx1"/>
                </a:solidFill>
                <a:latin typeface="Arial" charset="0"/>
                <a:cs typeface="Arial" charset="0"/>
              </a:defRPr>
            </a:lvl5pPr>
            <a:lvl6pPr marL="2514600" indent="-228600" defTabSz="3079750" eaLnBrk="0" fontAlgn="base" hangingPunct="0">
              <a:spcBef>
                <a:spcPct val="0"/>
              </a:spcBef>
              <a:spcAft>
                <a:spcPct val="0"/>
              </a:spcAft>
              <a:defRPr sz="6100">
                <a:solidFill>
                  <a:schemeClr val="tx1"/>
                </a:solidFill>
                <a:latin typeface="Arial" charset="0"/>
                <a:cs typeface="Arial" charset="0"/>
              </a:defRPr>
            </a:lvl6pPr>
            <a:lvl7pPr marL="2971800" indent="-228600" defTabSz="3079750" eaLnBrk="0" fontAlgn="base" hangingPunct="0">
              <a:spcBef>
                <a:spcPct val="0"/>
              </a:spcBef>
              <a:spcAft>
                <a:spcPct val="0"/>
              </a:spcAft>
              <a:defRPr sz="6100">
                <a:solidFill>
                  <a:schemeClr val="tx1"/>
                </a:solidFill>
                <a:latin typeface="Arial" charset="0"/>
                <a:cs typeface="Arial" charset="0"/>
              </a:defRPr>
            </a:lvl7pPr>
            <a:lvl8pPr marL="3429000" indent="-228600" defTabSz="3079750" eaLnBrk="0" fontAlgn="base" hangingPunct="0">
              <a:spcBef>
                <a:spcPct val="0"/>
              </a:spcBef>
              <a:spcAft>
                <a:spcPct val="0"/>
              </a:spcAft>
              <a:defRPr sz="6100">
                <a:solidFill>
                  <a:schemeClr val="tx1"/>
                </a:solidFill>
                <a:latin typeface="Arial" charset="0"/>
                <a:cs typeface="Arial" charset="0"/>
              </a:defRPr>
            </a:lvl8pPr>
            <a:lvl9pPr marL="3886200" indent="-228600" defTabSz="3079750" eaLnBrk="0" fontAlgn="base" hangingPunct="0">
              <a:spcBef>
                <a:spcPct val="0"/>
              </a:spcBef>
              <a:spcAft>
                <a:spcPct val="0"/>
              </a:spcAft>
              <a:defRPr sz="6100">
                <a:solidFill>
                  <a:schemeClr val="tx1"/>
                </a:solidFill>
                <a:latin typeface="Arial" charset="0"/>
                <a:cs typeface="Arial" charset="0"/>
              </a:defRPr>
            </a:lvl9pPr>
          </a:lstStyle>
          <a:p>
            <a:pPr lvl="0" indent="0" algn="r" rtl="1" eaLnBrk="1" hangingPunct="1"/>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0" algn="r" rtl="1" eaLnBrk="1" hangingPunct="1"/>
            <a:r>
              <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نتایج و </a:t>
            </a:r>
            <a:r>
              <a:rPr lang="fa-IR" altLang="en-US" sz="4000" b="1" dirty="0" smtClean="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تحلیل</a:t>
            </a:r>
            <a:endParaRPr lang="en-US"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endParaRPr>
          </a:p>
          <a:p>
            <a:pPr lvl="0" indent="0" algn="just" rtl="1" eaLnBrk="1" hangingPunct="1">
              <a:lnSpc>
                <a:spcPct val="150000"/>
              </a:lnSpc>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r>
              <a:rPr lang="fa-IR" altLang="en-US" sz="2600" b="1" dirty="0">
                <a:solidFill>
                  <a:prstClr val="black"/>
                </a:solidFill>
                <a:latin typeface="Times New Roman" panose="02020603050405020304" pitchFamily="18" charset="0"/>
                <a:cs typeface="B Nazanin" panose="00000400000000000000" pitchFamily="2" charset="-78"/>
              </a:rPr>
              <a:t>بررسی ها نشان داد که متغیرهای دسترسی به بیمارستان، برنامه زمانی مناسب برای سالمندان جهت مراجعه به بیمارستان، خدمات ارتقای سلامت و مراقبت¬های پزشکی در بیمارستان، محیط فیزیکی، خدمات بستری در بیمارستان، پذیرش و پرداخت هزینه با میزان متوسط مطلوب معیارهای بیمارستان دوستدار سالمند تفاوت معنادار دارد، که نشان دهنده پایین¬تر بودن این شاخص¬ها در بیمارستان¬های دولتی ایلام نسبت به شاخص¬های بیمارستان دوستدار سالمند بوده است. وضعیت متغیر اطلاعات و آموزش فاقد تفاوت معنادار و وضعیت سرویس های بهداشتی و تابلوهای راهنما با معیارهای مذکور تفاوت معنادار داشته است که به معنای بهتر بودن وضعیت بیمارستان¬های استان ایلام از نظر این دو متغیر نسبت به معیار بیمارستان دوستدار سالمند است. بررسی از نظر ساخص کلی بیمارستان دوستدار سالمند حاکی ازآن بود که در کل، تمام بیمارستان های مورد بررسی در سطحی پایین تر از متوسط مطلوب شاخص دوستدار سالمند قرار دارند اما این تفاوت تنها برای بیمارستان های، مصطفی، امام و سرابله معنادار بود (</a:t>
            </a:r>
            <a:r>
              <a:rPr lang="en-US" altLang="en-US" sz="2600" b="1" dirty="0" smtClean="0">
                <a:solidFill>
                  <a:prstClr val="black"/>
                </a:solidFill>
                <a:latin typeface="Times New Roman" panose="02020603050405020304" pitchFamily="18" charset="0"/>
                <a:cs typeface="B Nazanin" panose="00000400000000000000" pitchFamily="2" charset="-78"/>
              </a:rPr>
              <a:t>P&lt;0.01</a:t>
            </a:r>
            <a:r>
              <a:rPr lang="fa-IR" altLang="en-US" sz="2600" b="1" dirty="0" smtClean="0">
                <a:solidFill>
                  <a:prstClr val="black"/>
                </a:solidFill>
                <a:latin typeface="Times New Roman" panose="02020603050405020304" pitchFamily="18" charset="0"/>
                <a:cs typeface="B Nazanin" panose="00000400000000000000" pitchFamily="2" charset="-78"/>
              </a:rPr>
              <a:t>).</a:t>
            </a: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0" algn="r" rtl="1" eaLnBrk="1" hangingPunct="1">
              <a:lnSpc>
                <a:spcPct val="150000"/>
              </a:lnSpc>
            </a:pPr>
            <a:r>
              <a:rPr lang="fa-IR" altLang="en-US" sz="4000" b="1" dirty="0">
                <a:solidFill>
                  <a:srgbClr val="004574"/>
                </a:solidFill>
                <a:effectLst>
                  <a:outerShdw blurRad="38100" dist="38100" dir="2700000" algn="tl">
                    <a:srgbClr val="000000">
                      <a:alpha val="43137"/>
                    </a:srgbClr>
                  </a:outerShdw>
                </a:effectLst>
                <a:latin typeface="Calibri" pitchFamily="34" charset="0"/>
                <a:cs typeface="B Nazanin" panose="00000400000000000000" pitchFamily="2" charset="-78"/>
              </a:rPr>
              <a:t>نتیجه گیری</a:t>
            </a:r>
          </a:p>
          <a:p>
            <a:pPr lvl="0" indent="0" algn="just" rtl="1" eaLnBrk="1" hangingPunct="1">
              <a:lnSpc>
                <a:spcPct val="150000"/>
              </a:lnSpc>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lnSpc>
                <a:spcPct val="150000"/>
              </a:lnSpc>
              <a:defRPr/>
            </a:pPr>
            <a:r>
              <a:rPr lang="fa-IR" altLang="en-US" sz="2600" b="1" dirty="0">
                <a:solidFill>
                  <a:prstClr val="black"/>
                </a:solidFill>
                <a:latin typeface="Times New Roman" panose="02020603050405020304" pitchFamily="18" charset="0"/>
                <a:cs typeface="B Nazanin" panose="00000400000000000000" pitchFamily="2" charset="-78"/>
              </a:rPr>
              <a:t>وضعیت متغیرهایی که به محیط و تجهیزات بیمارستان مربوط می گردد بر اساس شاخص بیمارستان دوستدار سالمند، تقریبا قابل قبول بود اما در مورد نیروی انسانی و کادر بیمارستان نیاز به توجه بیشتری در زمینه آموزش و به کارگیری افراد مناسب و آشنا با روش های مراقبت از سالمندان بود.</a:t>
            </a:r>
            <a:endParaRPr lang="fa-IR" altLang="en-US" sz="2600" b="1" dirty="0" smtClean="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a:solidFill>
                <a:prstClr val="black"/>
              </a:solidFill>
              <a:latin typeface="Times New Roman" panose="02020603050405020304" pitchFamily="18" charset="0"/>
              <a:cs typeface="B Nazanin" panose="00000400000000000000" pitchFamily="2" charset="-78"/>
            </a:endParaRPr>
          </a:p>
          <a:p>
            <a:pPr lvl="0" indent="449263" algn="just" rtl="1" eaLnBrk="1" hangingPunct="1">
              <a:defRPr/>
            </a:pPr>
            <a:endParaRPr lang="fa-IR" altLang="en-US" sz="2600" b="1" dirty="0" smtClean="0">
              <a:solidFill>
                <a:prstClr val="black"/>
              </a:solidFill>
              <a:latin typeface="Times New Roman" panose="02020603050405020304" pitchFamily="18" charset="0"/>
              <a:cs typeface="B Nazanin" panose="00000400000000000000" pitchFamily="2" charset="-78"/>
            </a:endParaRPr>
          </a:p>
          <a:p>
            <a:pPr marL="365760" indent="0" algn="just" rtl="1" eaLnBrk="1" hangingPunct="1">
              <a:defRPr/>
            </a:pPr>
            <a:endParaRPr lang="fa-IR" sz="2600" b="1" dirty="0">
              <a:latin typeface="Times New Roman" panose="02020603050405020304" pitchFamily="18" charset="0"/>
              <a:cs typeface="B Nazanin" panose="00000400000000000000" pitchFamily="2" charset="-78"/>
            </a:endParaRPr>
          </a:p>
        </p:txBody>
      </p:sp>
    </p:spTree>
    <p:extLst>
      <p:ext uri="{BB962C8B-B14F-4D97-AF65-F5344CB8AC3E}">
        <p14:creationId xmlns:p14="http://schemas.microsoft.com/office/powerpoint/2010/main" val="32357595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TotalTime>
  <Words>648</Words>
  <Application>Microsoft Office PowerPoint</Application>
  <PresentationFormat>Custom</PresentationFormat>
  <Paragraphs>43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hazrati</dc:creator>
  <cp:lastModifiedBy>RUKN AL BAB</cp:lastModifiedBy>
  <cp:revision>18</cp:revision>
  <dcterms:created xsi:type="dcterms:W3CDTF">2021-02-01T12:58:27Z</dcterms:created>
  <dcterms:modified xsi:type="dcterms:W3CDTF">2024-01-07T16:22:32Z</dcterms:modified>
</cp:coreProperties>
</file>