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5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71" y="1112897"/>
            <a:ext cx="6065044" cy="484293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 spc="-9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76" y="6064369"/>
            <a:ext cx="5190863" cy="237744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94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163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8473" y="1004358"/>
            <a:ext cx="1478756" cy="693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983" y="1031877"/>
            <a:ext cx="4350544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517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44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1108494"/>
            <a:ext cx="6064187" cy="484733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75" y="6048286"/>
            <a:ext cx="5189792" cy="2377440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284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619" y="2879344"/>
            <a:ext cx="2854643" cy="5441696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8303" y="2879344"/>
            <a:ext cx="2854643" cy="5441696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826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619" y="2935111"/>
            <a:ext cx="2854643" cy="104491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619" y="3952217"/>
            <a:ext cx="2854643" cy="4622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4732" y="2932176"/>
            <a:ext cx="2854643" cy="104343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74732" y="3949192"/>
            <a:ext cx="2854643" cy="4622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87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337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513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0" y="0"/>
            <a:ext cx="2571750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47040" y="783296"/>
            <a:ext cx="1903095" cy="27736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7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100667"/>
            <a:ext cx="3429000" cy="6604000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5240" y="3628175"/>
            <a:ext cx="1911668" cy="4516759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rgbClr val="40404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512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88" y="7826966"/>
            <a:ext cx="6064187" cy="88585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858000" cy="770026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4D4D4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619" y="8536284"/>
            <a:ext cx="5191506" cy="7704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2103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90" y="721548"/>
            <a:ext cx="6059686" cy="239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04" y="2879346"/>
            <a:ext cx="6048971" cy="5440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763" y="9262423"/>
            <a:ext cx="2314575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2EFC34A5-5804-46F7-B631-01BAFE06970D}" type="datetimeFigureOut">
              <a:rPr lang="fa-IR" smtClean="0"/>
              <a:t>16/04/1445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3" y="9467896"/>
            <a:ext cx="2828925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895" y="8420748"/>
            <a:ext cx="1645920" cy="20179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75E3FDFF-5DD7-4C60-A063-ABC2A041F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83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60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05740" indent="-257175" algn="r" defTabSz="685800" rtl="1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r" defTabSz="685800" rtl="1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r" defTabSz="685800" rtl="1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r" defTabSz="685800" rtl="1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r" defTabSz="685800" rtl="1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r" defTabSz="685800" rtl="1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r" defTabSz="685800" rtl="1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r" defTabSz="685800" rtl="1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456">
              <a:srgbClr val="CFE7E5"/>
            </a:gs>
            <a:gs pos="2000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15E5BE-ED7F-0F7A-DFC0-081B9E8F7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5" y="0"/>
            <a:ext cx="1941096" cy="1957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D3B4C0-21CA-3F88-48EC-A400E9E8F314}"/>
              </a:ext>
            </a:extLst>
          </p:cNvPr>
          <p:cNvSpPr txBox="1"/>
          <p:nvPr/>
        </p:nvSpPr>
        <p:spPr>
          <a:xfrm>
            <a:off x="0" y="2086095"/>
            <a:ext cx="66574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cs typeface="0 Titr Bold" panose="00000700000000000000" pitchFamily="2" charset="-78"/>
              </a:rPr>
              <a:t>بررسی اثر عصاره پوست میوه بلوط (جفت) در مهار </a:t>
            </a:r>
            <a:r>
              <a:rPr lang="fa-IR" sz="2400" dirty="0" err="1">
                <a:cs typeface="0 Titr Bold" panose="00000700000000000000" pitchFamily="2" charset="-78"/>
              </a:rPr>
              <a:t>بیوفیلم</a:t>
            </a:r>
            <a:r>
              <a:rPr lang="fa-IR" sz="2400" dirty="0">
                <a:cs typeface="0 Titr Bold" panose="00000700000000000000" pitchFamily="2" charset="-78"/>
              </a:rPr>
              <a:t> باکتری </a:t>
            </a:r>
            <a:r>
              <a:rPr lang="fa-IR" sz="2400" dirty="0" err="1">
                <a:cs typeface="0 Titr Bold" panose="00000700000000000000" pitchFamily="2" charset="-78"/>
              </a:rPr>
              <a:t>استرپتوکوکوس</a:t>
            </a:r>
            <a:r>
              <a:rPr lang="fa-IR" sz="2400" dirty="0">
                <a:cs typeface="0 Titr Bold" panose="00000700000000000000" pitchFamily="2" charset="-78"/>
              </a:rPr>
              <a:t> </a:t>
            </a:r>
            <a:r>
              <a:rPr lang="fa-IR" sz="2400" dirty="0" err="1">
                <a:cs typeface="0 Titr Bold" panose="00000700000000000000" pitchFamily="2" charset="-78"/>
              </a:rPr>
              <a:t>موتانس</a:t>
            </a:r>
            <a:r>
              <a:rPr lang="fa-IR" sz="2400" dirty="0">
                <a:cs typeface="0 Titr Bold" panose="00000700000000000000" pitchFamily="2" charset="-78"/>
              </a:rPr>
              <a:t> عامل پوسیدگی دندان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65C64-F7BE-0622-71C7-35BE3E7A1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30" y="6155984"/>
            <a:ext cx="1941096" cy="18215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666FBB-3114-1AED-3BA6-2D527A38C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5" y="5606669"/>
            <a:ext cx="2743735" cy="25476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1743D6-81E7-18FF-FEAD-F83C81D93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2917" y1="78222" x2="35083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88" y="6432228"/>
            <a:ext cx="1257714" cy="126908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510E7C2-EC97-4917-A8EA-0C9C0AEA4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76333" y1="30000" x2="76333" y2="30000"/>
                        <a14:backgroundMark x1="74833" y1="27667" x2="71500" y2="20667"/>
                        <a14:backgroundMark x1="33167" y1="20833" x2="24500" y2="30667"/>
                        <a14:backgroundMark x1="70333" y1="21500" x2="75500" y2="27500"/>
                        <a14:backgroundMark x1="75500" y1="27500" x2="80667" y2="40333"/>
                        <a14:backgroundMark x1="80667" y1="40333" x2="81000" y2="44500"/>
                        <a14:backgroundMark x1="26667" y1="25000" x2="21500" y2="4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50" y="7376677"/>
            <a:ext cx="4090145" cy="3459955"/>
          </a:xfrm>
          <a:prstGeom prst="rect">
            <a:avLst/>
          </a:prstGeom>
        </p:spPr>
      </p:pic>
      <p:sp>
        <p:nvSpPr>
          <p:cNvPr id="55" name="Arrow: Curved Right 54">
            <a:extLst>
              <a:ext uri="{FF2B5EF4-FFF2-40B4-BE49-F238E27FC236}">
                <a16:creationId xmlns:a16="http://schemas.microsoft.com/office/drawing/2014/main" id="{CAB86614-6B32-9FB0-1771-DCA05E567AD6}"/>
              </a:ext>
            </a:extLst>
          </p:cNvPr>
          <p:cNvSpPr/>
          <p:nvPr/>
        </p:nvSpPr>
        <p:spPr>
          <a:xfrm rot="21365667">
            <a:off x="1397797" y="7894662"/>
            <a:ext cx="1146250" cy="1166378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044F3C-F4DB-A263-46AE-52879B2EEB8C}"/>
              </a:ext>
            </a:extLst>
          </p:cNvPr>
          <p:cNvSpPr txBox="1"/>
          <p:nvPr/>
        </p:nvSpPr>
        <p:spPr>
          <a:xfrm>
            <a:off x="1856874" y="3527439"/>
            <a:ext cx="3433010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FF0000"/>
                </a:solidFill>
                <a:latin typeface="Blutos"/>
                <a:ea typeface="Calibri" panose="020F0502020204030204" pitchFamily="34" charset="0"/>
                <a:cs typeface="0 Titr Bold" panose="00000700000000000000" pitchFamily="2" charset="-78"/>
              </a:rPr>
              <a:t>مجریان طرح:</a:t>
            </a:r>
            <a:endParaRPr lang="en-US" b="1" dirty="0">
              <a:solidFill>
                <a:srgbClr val="FF0000"/>
              </a:solidFill>
              <a:effectLst/>
              <a:latin typeface="Blutos"/>
              <a:ea typeface="Calibri" panose="020F0502020204030204" pitchFamily="34" charset="0"/>
              <a:cs typeface="0 Titr Bold" panose="00000700000000000000" pitchFamily="2" charset="-78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effectLst/>
                <a:latin typeface="Blutos"/>
                <a:ea typeface="Calibri" panose="020F0502020204030204" pitchFamily="34" charset="0"/>
                <a:cs typeface="0 Titr Bold" panose="00000700000000000000" pitchFamily="2" charset="-78"/>
              </a:rPr>
              <a:t>جناب آقای دکتر سبحان غفوریان</a:t>
            </a: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effectLst/>
                <a:latin typeface="Blutos"/>
                <a:ea typeface="Calibri" panose="020F0502020204030204" pitchFamily="34" charset="0"/>
                <a:cs typeface="0 Titr Bold" panose="00000700000000000000" pitchFamily="2" charset="-78"/>
              </a:rPr>
              <a:t>خانم زهرا </a:t>
            </a:r>
            <a:r>
              <a:rPr lang="fa-IR" b="1" dirty="0" err="1">
                <a:effectLst/>
                <a:latin typeface="Blutos"/>
                <a:ea typeface="Calibri" panose="020F0502020204030204" pitchFamily="34" charset="0"/>
                <a:cs typeface="0 Titr Bold" panose="00000700000000000000" pitchFamily="2" charset="-78"/>
              </a:rPr>
              <a:t>چاوک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 panose="000007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128A21-179C-8A83-A347-B56AC89C781A}"/>
              </a:ext>
            </a:extLst>
          </p:cNvPr>
          <p:cNvSpPr txBox="1"/>
          <p:nvPr/>
        </p:nvSpPr>
        <p:spPr>
          <a:xfrm>
            <a:off x="1737017" y="5186110"/>
            <a:ext cx="3433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600" b="1" dirty="0">
                <a:solidFill>
                  <a:srgbClr val="7030A0"/>
                </a:solidFill>
                <a:effectLst/>
                <a:latin typeface="Blutos"/>
                <a:ea typeface="Calibri" panose="020F0502020204030204" pitchFamily="34" charset="0"/>
                <a:cs typeface="0 Titr Bold" panose="00000700000000000000" pitchFamily="2" charset="-78"/>
              </a:rPr>
              <a:t>گروه مخاطب: </a:t>
            </a:r>
          </a:p>
          <a:p>
            <a:pPr algn="ctr"/>
            <a:r>
              <a:rPr lang="fa-IR" sz="1600" b="1" dirty="0">
                <a:latin typeface="Blutos"/>
                <a:cs typeface="0 Titr Bold" panose="00000700000000000000" pitchFamily="2" charset="-78"/>
              </a:rPr>
              <a:t>دانشجویان ارشد میکروب </a:t>
            </a:r>
            <a:r>
              <a:rPr lang="fa-IR" sz="1600" b="1" dirty="0" err="1">
                <a:latin typeface="Blutos"/>
                <a:cs typeface="0 Titr Bold" panose="00000700000000000000" pitchFamily="2" charset="-78"/>
              </a:rPr>
              <a:t>شناسی</a:t>
            </a:r>
            <a:r>
              <a:rPr lang="fa-IR" sz="1600" b="1" dirty="0">
                <a:latin typeface="Blutos"/>
                <a:cs typeface="0 Titr Bold" panose="00000700000000000000" pitchFamily="2" charset="-78"/>
              </a:rPr>
              <a:t> پزشکی، دندانپزشکی و ...</a:t>
            </a:r>
          </a:p>
        </p:txBody>
      </p:sp>
    </p:spTree>
    <p:extLst>
      <p:ext uri="{BB962C8B-B14F-4D97-AF65-F5344CB8AC3E}">
        <p14:creationId xmlns:p14="http://schemas.microsoft.com/office/powerpoint/2010/main" val="220385873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148</TotalTime>
  <Words>41</Words>
  <Application>Microsoft Office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Blutos</vt:lpstr>
      <vt:lpstr>Calibri</vt:lpstr>
      <vt:lpstr>Calibri Light</vt:lpstr>
      <vt:lpstr>Metropolitan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Microb-Lab 2</dc:creator>
  <cp:lastModifiedBy>Microb-Lab 2</cp:lastModifiedBy>
  <cp:revision>9</cp:revision>
  <dcterms:created xsi:type="dcterms:W3CDTF">2023-10-30T07:21:21Z</dcterms:created>
  <dcterms:modified xsi:type="dcterms:W3CDTF">2023-10-30T10:00:35Z</dcterms:modified>
</cp:coreProperties>
</file>