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0A40DC5-6B49-49F8-99C2-583F549DBE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96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79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11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30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9087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71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011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13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2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62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44F17E2-25B7-468F-ADF4-E1C5EE37ABD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02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17E2-25B7-468F-ADF4-E1C5EE37ABD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0A40DC5-6B49-49F8-99C2-583F549DBEB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68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51430700"/>
              </p:ext>
            </p:extLst>
          </p:nvPr>
        </p:nvGraphicFramePr>
        <p:xfrm>
          <a:off x="6739495" y="2135998"/>
          <a:ext cx="4315881" cy="2988366"/>
        </p:xfrm>
        <a:graphic>
          <a:graphicData uri="http://schemas.openxmlformats.org/drawingml/2006/table">
            <a:tbl>
              <a:tblPr/>
              <a:tblGrid>
                <a:gridCol w="4315881">
                  <a:extLst>
                    <a:ext uri="{9D8B030D-6E8A-4147-A177-3AD203B41FA5}">
                      <a16:colId xmlns:a16="http://schemas.microsoft.com/office/drawing/2014/main" val="4257434301"/>
                    </a:ext>
                  </a:extLst>
                </a:gridCol>
              </a:tblGrid>
              <a:tr h="29883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80863"/>
                  </a:ext>
                </a:extLst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858491" y="2116549"/>
            <a:ext cx="4114602" cy="2943432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سلول های پرسیستردر درجه اول مسئول ایجاد مقاومت آنتی بیوتیکی و عود سودوموناس آئروژینوزا هستند. 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 مطالعه به بررسی نقش احتمالی سم </a:t>
            </a:r>
            <a:r>
              <a:rPr lang="fa-IR" sz="23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en-US" sz="21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GNAT </a:t>
            </a:r>
            <a:r>
              <a:rPr lang="fa-IR" sz="21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درپرسیستر 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می‌پردازد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r>
              <a:rPr lang="fa-IR" sz="21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en-US" sz="21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P</a:t>
            </a: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 aeruginosa </a:t>
            </a:r>
            <a:r>
              <a:rPr lang="fa-IR" sz="21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معرض پنج غلظت</a:t>
            </a:r>
            <a:r>
              <a:rPr lang="fa-IR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en-US" sz="21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MIC </a:t>
            </a:r>
            <a:r>
              <a:rPr lang="fa-IR" sz="21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سیپروفلوکساسین</a:t>
            </a:r>
            <a:r>
              <a:rPr lang="fa-IR" sz="21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قرار گرفت. 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سطح بیان ژن های هدف مورد ارزیابی قرار گرفت. سیستم </a:t>
            </a: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GNAT/HTH </a:t>
            </a:r>
            <a:r>
              <a:rPr lang="fa-IR" sz="21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3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صورت بیوانفورماتیک مورد مطالعه قرار گرفت و یک پپتید بازدارنده</a:t>
            </a:r>
            <a:r>
              <a:rPr lang="fa-IR" sz="2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برای مختل کردن این سیستم طراحی شد</a:t>
            </a:r>
            <a:r>
              <a:rPr lang="fa-IR" sz="21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12" name="Google Shape;513;p4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765353">
            <a:off x="5863420" y="1933725"/>
            <a:ext cx="1103798" cy="100195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2"/>
          <p:cNvSpPr/>
          <p:nvPr/>
        </p:nvSpPr>
        <p:spPr>
          <a:xfrm>
            <a:off x="5843205" y="2280814"/>
            <a:ext cx="8389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fa-IR" sz="1400" b="1" cap="all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روش</a:t>
            </a:r>
            <a:r>
              <a:rPr lang="en-GB" sz="1400" b="1" cap="all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400" b="1" cap="all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کار</a:t>
            </a:r>
            <a:r>
              <a:rPr lang="fa-IR" sz="1400" b="1" cap="al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</a:t>
            </a:r>
            <a:r>
              <a:rPr lang="fa-IR" sz="1400" cap="al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en-US" sz="1400" cap="all" dirty="0">
              <a:solidFill>
                <a:srgbClr val="FF0000"/>
              </a:solidFill>
            </a:endParaRPr>
          </a:p>
        </p:txBody>
      </p:sp>
      <p:graphicFrame>
        <p:nvGraphicFramePr>
          <p:cNvPr id="14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9073583"/>
              </p:ext>
            </p:extLst>
          </p:nvPr>
        </p:nvGraphicFramePr>
        <p:xfrm>
          <a:off x="1515524" y="2019204"/>
          <a:ext cx="4290995" cy="4468681"/>
        </p:xfrm>
        <a:graphic>
          <a:graphicData uri="http://schemas.openxmlformats.org/drawingml/2006/table">
            <a:tbl>
              <a:tblPr/>
              <a:tblGrid>
                <a:gridCol w="4290995">
                  <a:extLst>
                    <a:ext uri="{9D8B030D-6E8A-4147-A177-3AD203B41FA5}">
                      <a16:colId xmlns:a16="http://schemas.microsoft.com/office/drawing/2014/main" val="4257434301"/>
                    </a:ext>
                  </a:extLst>
                </a:gridCol>
              </a:tblGrid>
              <a:tr h="4468681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a-I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سیپروفلوکساسین می تواند  پرسیستر  باکتری را القا کند. افزایش قابل توجهی در بیان سم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GNAT </a:t>
                      </a:r>
                      <a:r>
                        <a:rPr lang="fa-I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در طول حالت پرسیستر وجود داشت. یک مطالعه ساختاری سیستم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GNAT/HTH </a:t>
                      </a:r>
                      <a:r>
                        <a:rPr lang="fa-I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مشخص کرد که یک پپتید بازدارنده می تواند برای مسدود کردن این سیستم به طور موثر طراحی شود. نتیجه گیری: سیستم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GNAT/HTH </a:t>
                      </a:r>
                      <a:r>
                        <a:rPr lang="fa-I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به عنوان یک هدف درمانی جدید برای مبارزه با عفونت های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P. aeruginosa </a:t>
                      </a:r>
                      <a:r>
                        <a:rPr lang="fa-I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امیدوار کننده است.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80863"/>
                  </a:ext>
                </a:extLst>
              </a:tr>
            </a:tbl>
          </a:graphicData>
        </a:graphic>
      </p:graphicFrame>
      <p:pic>
        <p:nvPicPr>
          <p:cNvPr id="15" name="Google Shape;513;p4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765353">
            <a:off x="306649" y="1880327"/>
            <a:ext cx="1103798" cy="100195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143909" y="2019204"/>
            <a:ext cx="12586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a-IR" sz="14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r>
              <a:rPr lang="fa-I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یافته </a:t>
            </a:r>
            <a:r>
              <a:rPr lang="fa-IR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ها:</a:t>
            </a:r>
            <a:r>
              <a:rPr lang="fa-IR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22" name="Google Shape;179;p3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719202" y="127209"/>
            <a:ext cx="2269791" cy="1733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7970">
            <a:off x="9965580" y="464558"/>
            <a:ext cx="1597705" cy="105842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4258"/>
            <a:ext cx="12192000" cy="81500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1096" y="5357401"/>
            <a:ext cx="3392178" cy="1364045"/>
          </a:xfrm>
          <a:prstGeom prst="rect">
            <a:avLst/>
          </a:prstGeom>
        </p:spPr>
      </p:pic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358383"/>
              </p:ext>
            </p:extLst>
          </p:nvPr>
        </p:nvGraphicFramePr>
        <p:xfrm>
          <a:off x="2437853" y="195630"/>
          <a:ext cx="6810703" cy="809297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10703">
                  <a:extLst>
                    <a:ext uri="{9D8B030D-6E8A-4147-A177-3AD203B41FA5}">
                      <a16:colId xmlns:a16="http://schemas.microsoft.com/office/drawing/2014/main" val="3439694699"/>
                    </a:ext>
                  </a:extLst>
                </a:gridCol>
              </a:tblGrid>
              <a:tr h="8092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879008"/>
                  </a:ext>
                </a:extLst>
              </a:tr>
            </a:tbl>
          </a:graphicData>
        </a:graphic>
      </p:graphicFrame>
      <p:sp>
        <p:nvSpPr>
          <p:cNvPr id="30" name="Title 5"/>
          <p:cNvSpPr>
            <a:spLocks noGrp="1"/>
          </p:cNvSpPr>
          <p:nvPr>
            <p:ph type="title"/>
          </p:nvPr>
        </p:nvSpPr>
        <p:spPr>
          <a:xfrm>
            <a:off x="2437853" y="195630"/>
            <a:ext cx="6810703" cy="809297"/>
          </a:xfrm>
        </p:spPr>
        <p:txBody>
          <a:bodyPr>
            <a:normAutofit/>
          </a:bodyPr>
          <a:lstStyle/>
          <a:p>
            <a:pPr algn="just" rtl="1"/>
            <a:r>
              <a:rPr lang="fa-IR" sz="16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مقایسه میزان بیان سیستم های توکسین آنتی توکسین و ژن </a:t>
            </a:r>
            <a:r>
              <a:rPr lang="en-US" sz="1600" b="1" i="1" dirty="0" err="1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carB</a:t>
            </a:r>
            <a:r>
              <a:rPr lang="fa-IR" sz="16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 در سودوموناس آئروژینوزا </a:t>
            </a:r>
            <a:endParaRPr lang="en-US" sz="16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444725" y="1261144"/>
            <a:ext cx="54168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fa-IR" sz="1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نویسندگان:</a:t>
            </a:r>
            <a:r>
              <a:rPr lang="fa-IR" sz="1200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آناهیتا اعتماد، بهروز صادقی کلانی، سبحان غفوریان، نیلوفر خدایی، مریم داوری، نورخدا صادقی فرد</a:t>
            </a:r>
            <a:endParaRPr lang="en-US" sz="1200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24"/>
            <a:ext cx="947303" cy="9473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9819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9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177</TotalTime>
  <Words>181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Gill Sans MT</vt:lpstr>
      <vt:lpstr>Gallery</vt:lpstr>
      <vt:lpstr>مقایسه میزان بیان سیستم های توکسین آنتی توکسین و ژن carB  در سودوموناس آئروژینوزا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بررسی ارتباط نابرابری اقتصادی در سلامت خودابراز درشهر ایلام و عوامل موثر بر آن با استفاده از مدل Oaxaca-Blinder decomposition در سال 1400 نویسندگان: محمد بازیار1، حجت الله کاکایی2، محسن جلیلیان3، امین میرزایی3، محمدعلی منصورنیا4، *رضا پاکزاد5، 6، 7، 8  ۱- گروه مدیریت و اقتصاد سلامت، دانشکده بهداشت، دانشگاه علوم پزشکی ایلام، ایلام، ایران.۲- گروه بهداشت حرفه ای، دانشکده بهداشت، دانشگاه علوم پزشکی ایلام، ایلام، ایران.3- گروه بهداشت عمومی، دانشکده بهداشت، دانشگاه علوم پزشکی ایلام، ایلام، ایران.4- گروه اپیدمیولوژی، دانشکده بهداشت، دانشگاه علوم پزشکی تهران، تهران، ایران.5- مرکز تحقیقات بهداشت و محیط زیست، دانشگاه علوم پزشکی ایلام، ایلام، ایران.۶- مرکز تحقیقات آسیب‌های روانی اجتماعی، دانشگاه علوم پزشکی ایلام، ایلام، ایران.۷- گروه اپیدمیولوژی، دانشکده بهداشت، دانشگاه علوم پزشکی ایلام، ایلام، ایران.8- کمیته تحقیقات دانشجویی، دانشگاه علوم پزشکی ایلام، ایلام، ایران.</dc:title>
  <dc:creator>m-pc</dc:creator>
  <cp:lastModifiedBy>m-pc</cp:lastModifiedBy>
  <cp:revision>28</cp:revision>
  <dcterms:created xsi:type="dcterms:W3CDTF">2023-11-01T09:37:42Z</dcterms:created>
  <dcterms:modified xsi:type="dcterms:W3CDTF">2024-09-28T07:43:51Z</dcterms:modified>
</cp:coreProperties>
</file>