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sldIdLst>
    <p:sldId id="256"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040"/>
    <a:srgbClr val="E86C22"/>
    <a:srgbClr val="626262"/>
    <a:srgbClr val="E7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0" d="100"/>
          <a:sy n="40" d="100"/>
        </p:scale>
        <p:origin x="-144" y="-1234"/>
      </p:cViewPr>
      <p:guideLst>
        <p:guide orient="horz" pos="13607"/>
        <p:guide pos="1020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8442" y="40320595"/>
            <a:ext cx="32390852" cy="28800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1792"/>
            <a:ext cx="32390852" cy="40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15936" y="4780870"/>
            <a:ext cx="26729413" cy="22464332"/>
          </a:xfrm>
        </p:spPr>
        <p:txBody>
          <a:bodyPr anchor="b">
            <a:normAutofit/>
          </a:bodyPr>
          <a:lstStyle>
            <a:lvl1pPr algn="l">
              <a:lnSpc>
                <a:spcPct val="85000"/>
              </a:lnSpc>
              <a:defRPr sz="28346" spc="-177"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2923299" y="28067319"/>
            <a:ext cx="26729413" cy="7200106"/>
          </a:xfrm>
        </p:spPr>
        <p:txBody>
          <a:bodyPr lIns="91440" rIns="91440">
            <a:normAutofit/>
          </a:bodyPr>
          <a:lstStyle>
            <a:lvl1pPr marL="0" indent="0" algn="l">
              <a:buNone/>
              <a:defRPr sz="8504" cap="all" spc="709" baseline="0">
                <a:solidFill>
                  <a:schemeClr val="tx2"/>
                </a:solidFill>
                <a:latin typeface="+mj-lt"/>
              </a:defRPr>
            </a:lvl1pPr>
            <a:lvl2pPr marL="1619951" indent="0" algn="ctr">
              <a:buNone/>
              <a:defRPr sz="8504"/>
            </a:lvl2pPr>
            <a:lvl3pPr marL="3239902" indent="0" algn="ctr">
              <a:buNone/>
              <a:defRPr sz="8504"/>
            </a:lvl3pPr>
            <a:lvl4pPr marL="4859853" indent="0" algn="ctr">
              <a:buNone/>
              <a:defRPr sz="7086"/>
            </a:lvl4pPr>
            <a:lvl5pPr marL="6479804" indent="0" algn="ctr">
              <a:buNone/>
              <a:defRPr sz="7086"/>
            </a:lvl5pPr>
            <a:lvl6pPr marL="8099755" indent="0" algn="ctr">
              <a:buNone/>
              <a:defRPr sz="7086"/>
            </a:lvl6pPr>
            <a:lvl7pPr marL="9719706" indent="0" algn="ctr">
              <a:buNone/>
              <a:defRPr sz="7086"/>
            </a:lvl7pPr>
            <a:lvl8pPr marL="11339657" indent="0" algn="ctr">
              <a:buNone/>
              <a:defRPr sz="7086"/>
            </a:lvl8pPr>
            <a:lvl9pPr marL="12959608" indent="0" algn="ctr">
              <a:buNone/>
              <a:defRPr sz="708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FBFE32-E333-4D9A-900E-BCCC53583230}"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56ABA-6993-481B-B0F1-1E2455D8BC6A}" type="slidenum">
              <a:rPr lang="en-US" smtClean="0"/>
              <a:t>‹#›</a:t>
            </a:fld>
            <a:endParaRPr lang="en-US"/>
          </a:p>
        </p:txBody>
      </p:sp>
      <p:cxnSp>
        <p:nvCxnSpPr>
          <p:cNvPr id="9" name="Straight Connector 8"/>
          <p:cNvCxnSpPr/>
          <p:nvPr/>
        </p:nvCxnSpPr>
        <p:spPr>
          <a:xfrm>
            <a:off x="3209259" y="27360404"/>
            <a:ext cx="2624342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851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FBFE32-E333-4D9A-900E-BCCC53583230}"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3192643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442" y="40320595"/>
            <a:ext cx="32390852" cy="28800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1792"/>
            <a:ext cx="32390852" cy="40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23185742" y="2597216"/>
            <a:ext cx="6986096" cy="362833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597216"/>
            <a:ext cx="20553298" cy="3628335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FBFE32-E333-4D9A-900E-BCCC53583230}"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60325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FBFE32-E333-4D9A-900E-BCCC53583230}"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329774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8442" y="40320595"/>
            <a:ext cx="32390852" cy="28800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44" y="39901792"/>
            <a:ext cx="32390852" cy="40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15936" y="4780870"/>
            <a:ext cx="26729413" cy="22464332"/>
          </a:xfrm>
        </p:spPr>
        <p:txBody>
          <a:bodyPr anchor="b" anchorCtr="0">
            <a:normAutofit/>
          </a:bodyPr>
          <a:lstStyle>
            <a:lvl1pPr>
              <a:lnSpc>
                <a:spcPct val="85000"/>
              </a:lnSpc>
              <a:defRPr sz="28346"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5936" y="28051614"/>
            <a:ext cx="26729413" cy="7200106"/>
          </a:xfrm>
        </p:spPr>
        <p:txBody>
          <a:bodyPr lIns="91440" rIns="91440" anchor="t" anchorCtr="0">
            <a:normAutofit/>
          </a:bodyPr>
          <a:lstStyle>
            <a:lvl1pPr marL="0" indent="0">
              <a:buNone/>
              <a:defRPr sz="8504" cap="all" spc="709" baseline="0">
                <a:solidFill>
                  <a:schemeClr val="tx2"/>
                </a:solidFill>
                <a:latin typeface="+mj-lt"/>
              </a:defRPr>
            </a:lvl1pPr>
            <a:lvl2pPr marL="1619951" indent="0">
              <a:buNone/>
              <a:defRPr sz="6378">
                <a:solidFill>
                  <a:schemeClr val="tx1">
                    <a:tint val="75000"/>
                  </a:schemeClr>
                </a:solidFill>
              </a:defRPr>
            </a:lvl2pPr>
            <a:lvl3pPr marL="3239902" indent="0">
              <a:buNone/>
              <a:defRPr sz="5669">
                <a:solidFill>
                  <a:schemeClr val="tx1">
                    <a:tint val="75000"/>
                  </a:schemeClr>
                </a:solidFill>
              </a:defRPr>
            </a:lvl3pPr>
            <a:lvl4pPr marL="4859853" indent="0">
              <a:buNone/>
              <a:defRPr sz="4960">
                <a:solidFill>
                  <a:schemeClr val="tx1">
                    <a:tint val="75000"/>
                  </a:schemeClr>
                </a:solidFill>
              </a:defRPr>
            </a:lvl4pPr>
            <a:lvl5pPr marL="6479804" indent="0">
              <a:buNone/>
              <a:defRPr sz="4960">
                <a:solidFill>
                  <a:schemeClr val="tx1">
                    <a:tint val="75000"/>
                  </a:schemeClr>
                </a:solidFill>
              </a:defRPr>
            </a:lvl5pPr>
            <a:lvl6pPr marL="8099755" indent="0">
              <a:buNone/>
              <a:defRPr sz="4960">
                <a:solidFill>
                  <a:schemeClr val="tx1">
                    <a:tint val="75000"/>
                  </a:schemeClr>
                </a:solidFill>
              </a:defRPr>
            </a:lvl6pPr>
            <a:lvl7pPr marL="9719706" indent="0">
              <a:buNone/>
              <a:defRPr sz="4960">
                <a:solidFill>
                  <a:schemeClr val="tx1">
                    <a:tint val="75000"/>
                  </a:schemeClr>
                </a:solidFill>
              </a:defRPr>
            </a:lvl7pPr>
            <a:lvl8pPr marL="11339657" indent="0">
              <a:buNone/>
              <a:defRPr sz="4960">
                <a:solidFill>
                  <a:schemeClr val="tx1">
                    <a:tint val="75000"/>
                  </a:schemeClr>
                </a:solidFill>
              </a:defRPr>
            </a:lvl8pPr>
            <a:lvl9pPr marL="12959608" indent="0">
              <a:buNone/>
              <a:defRPr sz="49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FBFE32-E333-4D9A-900E-BCCC53583230}"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56ABA-6993-481B-B0F1-1E2455D8BC6A}" type="slidenum">
              <a:rPr lang="en-US" smtClean="0"/>
              <a:t>‹#›</a:t>
            </a:fld>
            <a:endParaRPr lang="en-US"/>
          </a:p>
        </p:txBody>
      </p:sp>
      <p:cxnSp>
        <p:nvCxnSpPr>
          <p:cNvPr id="9" name="Straight Connector 8"/>
          <p:cNvCxnSpPr/>
          <p:nvPr/>
        </p:nvCxnSpPr>
        <p:spPr>
          <a:xfrm>
            <a:off x="3209259" y="27360404"/>
            <a:ext cx="26243423"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31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2915936" y="1805409"/>
            <a:ext cx="26729413" cy="913876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915936" y="11626843"/>
            <a:ext cx="13121712" cy="25344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523637" y="11626849"/>
            <a:ext cx="13121712" cy="25344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FBFE32-E333-4D9A-900E-BCCC53583230}"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3252954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2915936" y="1805409"/>
            <a:ext cx="26729413" cy="91387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15936" y="11628846"/>
            <a:ext cx="13121712" cy="4638065"/>
          </a:xfrm>
        </p:spPr>
        <p:txBody>
          <a:bodyPr lIns="91440" rIns="91440" anchor="ctr">
            <a:normAutofit/>
          </a:bodyPr>
          <a:lstStyle>
            <a:lvl1pPr marL="0" indent="0">
              <a:buNone/>
              <a:defRPr sz="7086" b="0" cap="all" baseline="0">
                <a:solidFill>
                  <a:schemeClr val="tx2"/>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915936" y="16266911"/>
            <a:ext cx="13121712" cy="21280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523637" y="11628846"/>
            <a:ext cx="13121712" cy="4638065"/>
          </a:xfrm>
        </p:spPr>
        <p:txBody>
          <a:bodyPr lIns="91440" rIns="91440" anchor="ctr">
            <a:normAutofit/>
          </a:bodyPr>
          <a:lstStyle>
            <a:lvl1pPr marL="0" indent="0">
              <a:buNone/>
              <a:defRPr sz="7086" b="0" cap="all" baseline="0">
                <a:solidFill>
                  <a:schemeClr val="tx2"/>
                </a:solidFill>
              </a:defRPr>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523637" y="16266911"/>
            <a:ext cx="13121712" cy="212803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FBFE32-E333-4D9A-900E-BCCC53583230}"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190120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FBFE32-E333-4D9A-900E-BCCC53583230}" type="datetimeFigureOut">
              <a:rPr lang="en-US" smtClean="0"/>
              <a:t>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2056335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8442" y="40320595"/>
            <a:ext cx="32390852" cy="28800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44" y="39901792"/>
            <a:ext cx="32390852" cy="40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FBFE32-E333-4D9A-900E-BCCC53583230}" type="datetimeFigureOut">
              <a:rPr lang="en-US" smtClean="0"/>
              <a:t>1/10/2024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13506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48" y="0"/>
            <a:ext cx="10764660" cy="432006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736172" y="0"/>
            <a:ext cx="170096" cy="43200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14973" y="3744049"/>
            <a:ext cx="8504813" cy="14400213"/>
          </a:xfrm>
        </p:spPr>
        <p:txBody>
          <a:bodyPr anchor="b">
            <a:normAutofit/>
          </a:bodyPr>
          <a:lstStyle>
            <a:lvl1pPr>
              <a:defRPr sz="12756"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12757220" y="4608068"/>
            <a:ext cx="17252621" cy="331204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14973" y="18432272"/>
            <a:ext cx="8504813" cy="21286135"/>
          </a:xfrm>
        </p:spPr>
        <p:txBody>
          <a:bodyPr lIns="91440" rIns="91440">
            <a:normAutofit/>
          </a:bodyPr>
          <a:lstStyle>
            <a:lvl1pPr marL="0" indent="0">
              <a:buNone/>
              <a:defRPr sz="5315">
                <a:solidFill>
                  <a:srgbClr val="FFFFFF"/>
                </a:solidFill>
              </a:defRPr>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en-US"/>
              <a:t>Click to edit Master text styles</a:t>
            </a:r>
          </a:p>
        </p:txBody>
      </p:sp>
      <p:sp>
        <p:nvSpPr>
          <p:cNvPr id="5" name="Date Placeholder 4"/>
          <p:cNvSpPr>
            <a:spLocks noGrp="1"/>
          </p:cNvSpPr>
          <p:nvPr>
            <p:ph type="dt" sz="half" idx="10"/>
          </p:nvPr>
        </p:nvSpPr>
        <p:spPr>
          <a:xfrm>
            <a:off x="1237063" y="40692169"/>
            <a:ext cx="6958488" cy="2300034"/>
          </a:xfrm>
        </p:spPr>
        <p:txBody>
          <a:bodyPr/>
          <a:lstStyle>
            <a:lvl1pPr algn="l">
              <a:defRPr/>
            </a:lvl1pPr>
          </a:lstStyle>
          <a:p>
            <a:fld id="{E2FBFE32-E333-4D9A-900E-BCCC53583230}" type="datetimeFigureOut">
              <a:rPr lang="en-US" smtClean="0"/>
              <a:t>1/10/2024</a:t>
            </a:fld>
            <a:endParaRPr lang="en-US"/>
          </a:p>
        </p:txBody>
      </p:sp>
      <p:sp>
        <p:nvSpPr>
          <p:cNvPr id="6" name="Footer Placeholder 5"/>
          <p:cNvSpPr>
            <a:spLocks noGrp="1"/>
          </p:cNvSpPr>
          <p:nvPr>
            <p:ph type="ftr" sz="quarter" idx="11"/>
          </p:nvPr>
        </p:nvSpPr>
        <p:spPr>
          <a:xfrm>
            <a:off x="12757219" y="40692169"/>
            <a:ext cx="12352229" cy="2300034"/>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BC56ABA-6993-481B-B0F1-1E2455D8BC6A}" type="slidenum">
              <a:rPr lang="en-US" smtClean="0"/>
              <a:t>‹#›</a:t>
            </a:fld>
            <a:endParaRPr lang="en-US"/>
          </a:p>
        </p:txBody>
      </p:sp>
    </p:spTree>
    <p:extLst>
      <p:ext uri="{BB962C8B-B14F-4D97-AF65-F5344CB8AC3E}">
        <p14:creationId xmlns:p14="http://schemas.microsoft.com/office/powerpoint/2010/main" val="8636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2" y="31200461"/>
            <a:ext cx="32390852" cy="120001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4" y="30961566"/>
            <a:ext cx="32390852" cy="4032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15936" y="31968472"/>
            <a:ext cx="26876223" cy="5184077"/>
          </a:xfrm>
        </p:spPr>
        <p:txBody>
          <a:bodyPr tIns="0" bIns="0" anchor="b">
            <a:noAutofit/>
          </a:bodyPr>
          <a:lstStyle>
            <a:lvl1pPr>
              <a:defRPr sz="12756"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 y="0"/>
            <a:ext cx="32399249" cy="30961566"/>
          </a:xfrm>
          <a:solidFill>
            <a:schemeClr val="bg2">
              <a:lumMod val="90000"/>
            </a:schemeClr>
          </a:solidFill>
        </p:spPr>
        <p:txBody>
          <a:bodyPr lIns="457200" tIns="457200"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915936" y="37210150"/>
            <a:ext cx="26891409" cy="3744055"/>
          </a:xfrm>
        </p:spPr>
        <p:txBody>
          <a:bodyPr lIns="91440" tIns="0" rIns="91440" bIns="0">
            <a:normAutofit/>
          </a:bodyPr>
          <a:lstStyle>
            <a:lvl1pPr marL="0" indent="0">
              <a:spcBef>
                <a:spcPts val="0"/>
              </a:spcBef>
              <a:spcAft>
                <a:spcPts val="2126"/>
              </a:spcAft>
              <a:buNone/>
              <a:defRPr sz="5315">
                <a:solidFill>
                  <a:srgbClr val="FFFFFF"/>
                </a:solidFill>
              </a:defRPr>
            </a:lvl1pPr>
            <a:lvl2pPr marL="1619951" indent="0">
              <a:buNone/>
              <a:defRPr sz="4252"/>
            </a:lvl2pPr>
            <a:lvl3pPr marL="3239902" indent="0">
              <a:buNone/>
              <a:defRPr sz="3543"/>
            </a:lvl3pPr>
            <a:lvl4pPr marL="4859853" indent="0">
              <a:buNone/>
              <a:defRPr sz="3189"/>
            </a:lvl4pPr>
            <a:lvl5pPr marL="6479804" indent="0">
              <a:buNone/>
              <a:defRPr sz="3189"/>
            </a:lvl5pPr>
            <a:lvl6pPr marL="8099755" indent="0">
              <a:buNone/>
              <a:defRPr sz="3189"/>
            </a:lvl6pPr>
            <a:lvl7pPr marL="9719706" indent="0">
              <a:buNone/>
              <a:defRPr sz="3189"/>
            </a:lvl7pPr>
            <a:lvl8pPr marL="11339657" indent="0">
              <a:buNone/>
              <a:defRPr sz="3189"/>
            </a:lvl8pPr>
            <a:lvl9pPr marL="12959608" indent="0">
              <a:buNone/>
              <a:defRPr sz="3189"/>
            </a:lvl9pPr>
          </a:lstStyle>
          <a:p>
            <a:pPr lvl="0"/>
            <a:r>
              <a:rPr lang="en-US"/>
              <a:t>Click to edit Master text styles</a:t>
            </a:r>
          </a:p>
        </p:txBody>
      </p:sp>
      <p:sp>
        <p:nvSpPr>
          <p:cNvPr id="5" name="Date Placeholder 4"/>
          <p:cNvSpPr>
            <a:spLocks noGrp="1"/>
          </p:cNvSpPr>
          <p:nvPr>
            <p:ph type="dt" sz="half" idx="10"/>
          </p:nvPr>
        </p:nvSpPr>
        <p:spPr/>
        <p:txBody>
          <a:bodyPr/>
          <a:lstStyle/>
          <a:p>
            <a:fld id="{E2FBFE32-E333-4D9A-900E-BCCC53583230}"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56ABA-6993-481B-B0F1-1E2455D8BC6A}" type="slidenum">
              <a:rPr lang="en-US" smtClean="0"/>
              <a:t>‹#›</a:t>
            </a:fld>
            <a:endParaRPr lang="en-US"/>
          </a:p>
        </p:txBody>
      </p:sp>
    </p:spTree>
    <p:extLst>
      <p:ext uri="{BB962C8B-B14F-4D97-AF65-F5344CB8AC3E}">
        <p14:creationId xmlns:p14="http://schemas.microsoft.com/office/powerpoint/2010/main" val="1212636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40320595"/>
            <a:ext cx="32399292" cy="288004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39901789"/>
            <a:ext cx="32399292" cy="4157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915936" y="1805409"/>
            <a:ext cx="26729413" cy="91387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915934" y="11626843"/>
            <a:ext cx="26729416" cy="25344374"/>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15941" y="40692169"/>
            <a:ext cx="6569866" cy="2300034"/>
          </a:xfrm>
          <a:prstGeom prst="rect">
            <a:avLst/>
          </a:prstGeom>
        </p:spPr>
        <p:txBody>
          <a:bodyPr vert="horz" lIns="91440" tIns="45720" rIns="91440" bIns="45720" rtlCol="0" anchor="ctr"/>
          <a:lstStyle>
            <a:lvl1pPr algn="l">
              <a:defRPr sz="3189">
                <a:solidFill>
                  <a:srgbClr val="FFFFFF"/>
                </a:solidFill>
              </a:defRPr>
            </a:lvl1pPr>
          </a:lstStyle>
          <a:p>
            <a:fld id="{E2FBFE32-E333-4D9A-900E-BCCC53583230}" type="datetimeFigureOut">
              <a:rPr lang="en-US" smtClean="0"/>
              <a:t>1/10/2024</a:t>
            </a:fld>
            <a:endParaRPr lang="en-US"/>
          </a:p>
        </p:txBody>
      </p:sp>
      <p:sp>
        <p:nvSpPr>
          <p:cNvPr id="5" name="Footer Placeholder 4"/>
          <p:cNvSpPr>
            <a:spLocks noGrp="1"/>
          </p:cNvSpPr>
          <p:nvPr>
            <p:ph type="ftr" sz="quarter" idx="3"/>
          </p:nvPr>
        </p:nvSpPr>
        <p:spPr>
          <a:xfrm>
            <a:off x="9795751" y="40692169"/>
            <a:ext cx="12816225" cy="2300034"/>
          </a:xfrm>
          <a:prstGeom prst="rect">
            <a:avLst/>
          </a:prstGeom>
        </p:spPr>
        <p:txBody>
          <a:bodyPr vert="horz" lIns="91440" tIns="45720" rIns="91440" bIns="45720" rtlCol="0" anchor="ctr"/>
          <a:lstStyle>
            <a:lvl1pPr algn="ctr">
              <a:defRPr sz="3189"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26309698" y="40692169"/>
            <a:ext cx="3486605" cy="2300034"/>
          </a:xfrm>
          <a:prstGeom prst="rect">
            <a:avLst/>
          </a:prstGeom>
        </p:spPr>
        <p:txBody>
          <a:bodyPr vert="horz" lIns="91440" tIns="45720" rIns="91440" bIns="45720" rtlCol="0" anchor="ctr"/>
          <a:lstStyle>
            <a:lvl1pPr algn="r">
              <a:defRPr sz="3720">
                <a:solidFill>
                  <a:srgbClr val="FFFFFF"/>
                </a:solidFill>
              </a:defRPr>
            </a:lvl1pPr>
          </a:lstStyle>
          <a:p>
            <a:fld id="{2BC56ABA-6993-481B-B0F1-1E2455D8BC6A}" type="slidenum">
              <a:rPr lang="en-US" smtClean="0"/>
              <a:t>‹#›</a:t>
            </a:fld>
            <a:endParaRPr lang="en-US"/>
          </a:p>
        </p:txBody>
      </p:sp>
      <p:cxnSp>
        <p:nvCxnSpPr>
          <p:cNvPr id="10" name="Straight Connector 9"/>
          <p:cNvCxnSpPr/>
          <p:nvPr/>
        </p:nvCxnSpPr>
        <p:spPr>
          <a:xfrm>
            <a:off x="3171718" y="10947217"/>
            <a:ext cx="2648641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363487"/>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3239902" rtl="0" eaLnBrk="1" latinLnBrk="0" hangingPunct="1">
        <a:lnSpc>
          <a:spcPct val="85000"/>
        </a:lnSpc>
        <a:spcBef>
          <a:spcPct val="0"/>
        </a:spcBef>
        <a:buNone/>
        <a:defRPr sz="17007" kern="1200" spc="-177" baseline="0">
          <a:solidFill>
            <a:schemeClr val="tx1">
              <a:lumMod val="75000"/>
              <a:lumOff val="25000"/>
            </a:schemeClr>
          </a:solidFill>
          <a:latin typeface="+mj-lt"/>
          <a:ea typeface="+mj-ea"/>
          <a:cs typeface="+mj-cs"/>
        </a:defRPr>
      </a:lvl1pPr>
    </p:titleStyle>
    <p:bodyStyle>
      <a:lvl1pPr marL="323990" indent="-323990" algn="l" defTabSz="3239902" rtl="0" eaLnBrk="1" latinLnBrk="0" hangingPunct="1">
        <a:lnSpc>
          <a:spcPct val="90000"/>
        </a:lnSpc>
        <a:spcBef>
          <a:spcPts val="4252"/>
        </a:spcBef>
        <a:spcAft>
          <a:spcPts val="709"/>
        </a:spcAft>
        <a:buClr>
          <a:schemeClr val="accent1"/>
        </a:buClr>
        <a:buSzPct val="100000"/>
        <a:buFont typeface="Calibri" panose="020F0502020204030204" pitchFamily="34" charset="0"/>
        <a:buChar char=" "/>
        <a:defRPr sz="7086" kern="1200">
          <a:solidFill>
            <a:schemeClr val="tx1">
              <a:lumMod val="75000"/>
              <a:lumOff val="25000"/>
            </a:schemeClr>
          </a:solidFill>
          <a:latin typeface="+mn-lt"/>
          <a:ea typeface="+mn-ea"/>
          <a:cs typeface="+mn-cs"/>
        </a:defRPr>
      </a:lvl1pPr>
      <a:lvl2pPr marL="1360759" indent="-647980" algn="l" defTabSz="3239902" rtl="0" eaLnBrk="1" latinLnBrk="0" hangingPunct="1">
        <a:lnSpc>
          <a:spcPct val="90000"/>
        </a:lnSpc>
        <a:spcBef>
          <a:spcPts val="709"/>
        </a:spcBef>
        <a:spcAft>
          <a:spcPts val="1417"/>
        </a:spcAft>
        <a:buClr>
          <a:schemeClr val="accent1"/>
        </a:buClr>
        <a:buFont typeface="Calibri" pitchFamily="34" charset="0"/>
        <a:buChar char="◦"/>
        <a:defRPr sz="6378" kern="1200">
          <a:solidFill>
            <a:schemeClr val="tx1">
              <a:lumMod val="75000"/>
              <a:lumOff val="25000"/>
            </a:schemeClr>
          </a:solidFill>
          <a:latin typeface="+mn-lt"/>
          <a:ea typeface="+mn-ea"/>
          <a:cs typeface="+mn-cs"/>
        </a:defRPr>
      </a:lvl2pPr>
      <a:lvl3pPr marL="2008739" indent="-647980"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3pPr>
      <a:lvl4pPr marL="2656720" indent="-647980"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4pPr>
      <a:lvl5pPr marL="3304700" indent="-647980"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5pPr>
      <a:lvl6pPr marL="3897520" indent="-809976"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6pPr>
      <a:lvl7pPr marL="4606160" indent="-809976"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7pPr>
      <a:lvl8pPr marL="5314800" indent="-809976"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8pPr>
      <a:lvl9pPr marL="6023440" indent="-809976" algn="l" defTabSz="3239902" rtl="0" eaLnBrk="1" latinLnBrk="0" hangingPunct="1">
        <a:lnSpc>
          <a:spcPct val="90000"/>
        </a:lnSpc>
        <a:spcBef>
          <a:spcPts val="709"/>
        </a:spcBef>
        <a:spcAft>
          <a:spcPts val="1417"/>
        </a:spcAft>
        <a:buClr>
          <a:schemeClr val="accent1"/>
        </a:buClr>
        <a:buFont typeface="Calibri" pitchFamily="34" charset="0"/>
        <a:buChar char="◦"/>
        <a:defRPr sz="4960" kern="1200">
          <a:solidFill>
            <a:schemeClr val="tx1">
              <a:lumMod val="75000"/>
              <a:lumOff val="25000"/>
            </a:schemeClr>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medilam.ac.ir/Portals/_default/Skins/Medilam_V00,00,03.ir/right_top.jp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0" name="TextBox 19"/>
          <p:cNvSpPr txBox="1"/>
          <p:nvPr/>
        </p:nvSpPr>
        <p:spPr>
          <a:xfrm>
            <a:off x="523872" y="4417046"/>
            <a:ext cx="28077826" cy="3662541"/>
          </a:xfrm>
          <a:prstGeom prst="rect">
            <a:avLst/>
          </a:prstGeom>
          <a:solidFill>
            <a:schemeClr val="bg2"/>
          </a:solidFill>
          <a:effectLst>
            <a:softEdge rad="0"/>
          </a:effectLst>
        </p:spPr>
        <p:txBody>
          <a:bodyPr wrap="square" rtlCol="0">
            <a:spAutoFit/>
          </a:bodyPr>
          <a:lstStyle/>
          <a:p>
            <a:pPr algn="just" rtl="1"/>
            <a:r>
              <a:rPr lang="fa-IR" sz="4000" dirty="0">
                <a:latin typeface="Franklin Gothic Demi" panose="020B0703020102020204" pitchFamily="34" charset="0"/>
                <a:cs typeface="B Titr" panose="00000700000000000000" pitchFamily="2" charset="-78"/>
              </a:rPr>
              <a:t>عنوان</a:t>
            </a:r>
            <a:endParaRPr lang="en-US" sz="4000" dirty="0">
              <a:latin typeface="Franklin Gothic Demi" panose="020B0703020102020204" pitchFamily="34" charset="0"/>
              <a:cs typeface="B Titr" panose="00000700000000000000" pitchFamily="2" charset="-78"/>
            </a:endParaRPr>
          </a:p>
          <a:p>
            <a:pPr algn="just"/>
            <a:r>
              <a:rPr lang="en-US" sz="3600" b="1" i="1" dirty="0">
                <a:effectLst/>
                <a:latin typeface="Times New Roman" panose="02020603050405020304" pitchFamily="18" charset="0"/>
                <a:ea typeface="Times New Roman" panose="02020603050405020304" pitchFamily="18" charset="0"/>
              </a:rPr>
              <a:t>Protective effects of pretreatment or concomitant treatment with Hypericum extract on renal function and renal toxicity in cisplatin-induced nephrotoxicity</a:t>
            </a:r>
            <a:endParaRPr lang="fa-IR" sz="3600" dirty="0">
              <a:latin typeface="Franklin Gothic Demi" panose="020B0703020102020204" pitchFamily="34" charset="0"/>
              <a:cs typeface="B Titr" panose="00000700000000000000" pitchFamily="2" charset="-78"/>
            </a:endParaRPr>
          </a:p>
          <a:p>
            <a:pPr algn="just" rtl="1"/>
            <a:r>
              <a:rPr lang="fa-IR" sz="4000" dirty="0">
                <a:latin typeface="Franklin Gothic Demi" panose="020B0703020102020204" pitchFamily="34" charset="0"/>
                <a:cs typeface="B Titr" panose="00000700000000000000" pitchFamily="2" charset="-78"/>
              </a:rPr>
              <a:t>نویسندگان</a:t>
            </a:r>
          </a:p>
          <a:p>
            <a:pPr algn="just" rtl="1"/>
            <a:r>
              <a:rPr lang="fa-IR" sz="3600" dirty="0">
                <a:latin typeface="Franklin Gothic Demi" panose="020B0703020102020204" pitchFamily="34" charset="0"/>
                <a:cs typeface="B Titr" panose="00000700000000000000" pitchFamily="2" charset="-78"/>
              </a:rPr>
              <a:t>دکتر حوری قانعی الوار، دکتر محمدرضا کفاشیان، آقای امیرحسین سلیمی، خانم ندا مولایی، خانم نسترن افسرده، دکتر شمس پروری، دکتر ناصر عباسی، دکتر عذرا کنارکوهی، دکتر مریم ملکی</a:t>
            </a:r>
            <a:endParaRPr lang="en-US" sz="3600" dirty="0">
              <a:cs typeface="B Titr" panose="00000700000000000000" pitchFamily="2" charset="-78"/>
            </a:endParaRPr>
          </a:p>
        </p:txBody>
      </p:sp>
      <p:sp>
        <p:nvSpPr>
          <p:cNvPr id="23" name="Subtitle 2"/>
          <p:cNvSpPr txBox="1">
            <a:spLocks/>
          </p:cNvSpPr>
          <p:nvPr/>
        </p:nvSpPr>
        <p:spPr>
          <a:xfrm>
            <a:off x="16603579" y="8419932"/>
            <a:ext cx="15352565" cy="12289712"/>
          </a:xfrm>
          <a:prstGeom prst="rect">
            <a:avLst/>
          </a:prstGeom>
          <a:solidFill>
            <a:schemeClr val="accent1">
              <a:lumMod val="20000"/>
              <a:lumOff val="80000"/>
            </a:schemeClr>
          </a:solidFill>
        </p:spPr>
        <p:txBody>
          <a:bodyPr vert="horz" lIns="254113" tIns="127056" rIns="254113" bIns="127056" rtlCol="0">
            <a:no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just" rtl="1">
              <a:lnSpc>
                <a:spcPct val="100000"/>
              </a:lnSpc>
            </a:pPr>
            <a:r>
              <a:rPr lang="fa-IR" sz="5400" b="1" dirty="0">
                <a:latin typeface="Times New Roman" panose="02020603050405020304" pitchFamily="18" charset="0"/>
                <a:cs typeface="B Titr" panose="00000700000000000000" pitchFamily="2" charset="-78"/>
              </a:rPr>
              <a:t>مقدمه</a:t>
            </a:r>
          </a:p>
          <a:p>
            <a:pPr algn="just" rtl="1">
              <a:lnSpc>
                <a:spcPct val="150000"/>
              </a:lnSpc>
            </a:pPr>
            <a:r>
              <a:rPr lang="fa-IR" sz="4000" dirty="0">
                <a:latin typeface="Times New Roman" panose="02020603050405020304" pitchFamily="18" charset="0"/>
                <a:cs typeface="B Nazanin" panose="00000400000000000000" pitchFamily="2" charset="-78"/>
              </a:rPr>
              <a:t>داروهای گیاهی یا مواد گیاهی فعال به طور گسترده برای مبارزه با اختلالات مرتبط با سلامتی استفاده شده است. آنتی اکسیدان های طبیعی و جذب کننده های رادیکال های آزاد متعددی برای کاهش سمیت کلیوی ناشی از سیس پلاتین مانند برویسکاپین، بربرین، رسوراترول،</a:t>
            </a:r>
            <a:r>
              <a:rPr lang="en-US" sz="4000" dirty="0" err="1">
                <a:latin typeface="Times New Roman" panose="02020603050405020304" pitchFamily="18" charset="0"/>
                <a:cs typeface="B Nazanin" panose="00000400000000000000" pitchFamily="2" charset="-78"/>
              </a:rPr>
              <a:t>Apodytes</a:t>
            </a:r>
            <a:r>
              <a:rPr lang="en-US" sz="4000" dirty="0">
                <a:latin typeface="Times New Roman" panose="02020603050405020304" pitchFamily="18" charset="0"/>
                <a:cs typeface="B Nazanin" panose="00000400000000000000" pitchFamily="2" charset="-78"/>
              </a:rPr>
              <a:t> </a:t>
            </a:r>
            <a:r>
              <a:rPr lang="en-US" sz="4000" dirty="0" err="1">
                <a:latin typeface="Times New Roman" panose="02020603050405020304" pitchFamily="18" charset="0"/>
                <a:cs typeface="B Nazanin" panose="00000400000000000000" pitchFamily="2" charset="-78"/>
              </a:rPr>
              <a:t>dimidiata</a:t>
            </a:r>
            <a:r>
              <a:rPr lang="en-US" sz="4000" dirty="0">
                <a:latin typeface="Times New Roman" panose="02020603050405020304" pitchFamily="18" charset="0"/>
                <a:cs typeface="B Nazanin" panose="00000400000000000000" pitchFamily="2" charset="-78"/>
              </a:rPr>
              <a:t> </a:t>
            </a:r>
            <a:r>
              <a:rPr lang="fa-IR" sz="4000" dirty="0">
                <a:latin typeface="Times New Roman" panose="02020603050405020304" pitchFamily="18" charset="0"/>
                <a:cs typeface="B Nazanin" panose="00000400000000000000" pitchFamily="2" charset="-78"/>
              </a:rPr>
              <a:t> و روغن سیاهدانه شناخته شده اند. هایپریکوم آفتابی (</a:t>
            </a:r>
            <a:r>
              <a:rPr lang="en-US" sz="4000" dirty="0">
                <a:latin typeface="Times New Roman" panose="02020603050405020304" pitchFamily="18" charset="0"/>
                <a:cs typeface="B Nazanin" panose="00000400000000000000" pitchFamily="2" charset="-78"/>
              </a:rPr>
              <a:t>Zagros Hypericum</a:t>
            </a:r>
            <a:r>
              <a:rPr lang="fa-IR" sz="4000" dirty="0">
                <a:latin typeface="Times New Roman" panose="02020603050405020304" pitchFamily="18" charset="0"/>
                <a:cs typeface="B Nazanin" panose="00000400000000000000" pitchFamily="2" charset="-78"/>
              </a:rPr>
              <a:t> با نام علمی </a:t>
            </a:r>
            <a:r>
              <a:rPr lang="en-US" sz="4000" dirty="0">
                <a:latin typeface="Times New Roman" panose="02020603050405020304" pitchFamily="18" charset="0"/>
                <a:cs typeface="B Nazanin" panose="00000400000000000000" pitchFamily="2" charset="-78"/>
              </a:rPr>
              <a:t>Hypericum </a:t>
            </a:r>
            <a:r>
              <a:rPr lang="en-US" sz="4000" dirty="0" err="1">
                <a:latin typeface="Times New Roman" panose="02020603050405020304" pitchFamily="18" charset="0"/>
                <a:cs typeface="B Nazanin" panose="00000400000000000000" pitchFamily="2" charset="-78"/>
              </a:rPr>
              <a:t>helianthoides</a:t>
            </a:r>
            <a:r>
              <a:rPr lang="fa-IR" sz="4000" dirty="0">
                <a:latin typeface="Times New Roman" panose="02020603050405020304" pitchFamily="18" charset="0"/>
                <a:cs typeface="B Nazanin" panose="00000400000000000000" pitchFamily="2" charset="-78"/>
              </a:rPr>
              <a:t>) گیاهی علفی و چند ساله است که در استان ایلام - ایران یافت می شود. هایپریکوم حاوی ترکیباتی مانند اسیدهای فنولیک (اسید کلروژنیک) و فلروگلوسینول (هیپرفورین، آدیپرفورین) است. آزمایش‌های متعدد عملکردهای بیولوژیکی متفاوتی را برای اعضای این جنس تأیید کرده‌اند، از جمله اثرات سیتوتوکسیک، آنتی اکسیدانی، ضد التهابی، ضد زخم، ضد درد، ضد تکثیر، ضد میکروبی، ضد ویروسی و همچنین فعالیت‌های ضد توموری، ضد رگ‌زایی و تعدیل‌کننده سیستم ایمنی. گزارش شده است که هایپریکوم حاوی پنج فلاونوئید غالب از جمله تاکسفولین-7-</a:t>
            </a:r>
            <a:r>
              <a:rPr lang="en-US" sz="4000" dirty="0">
                <a:latin typeface="Times New Roman" panose="02020603050405020304" pitchFamily="18" charset="0"/>
                <a:cs typeface="B Nazanin" panose="00000400000000000000" pitchFamily="2" charset="-78"/>
              </a:rPr>
              <a:t>O-</a:t>
            </a:r>
            <a:r>
              <a:rPr lang="el-GR" sz="4000" dirty="0">
                <a:latin typeface="Times New Roman" panose="02020603050405020304" pitchFamily="18" charset="0"/>
                <a:cs typeface="B Nazanin" panose="00000400000000000000" pitchFamily="2" charset="-78"/>
              </a:rPr>
              <a:t>α-</a:t>
            </a:r>
            <a:r>
              <a:rPr lang="en-US" sz="4000" dirty="0">
                <a:latin typeface="Times New Roman" panose="02020603050405020304" pitchFamily="18" charset="0"/>
                <a:cs typeface="B Nazanin" panose="00000400000000000000" pitchFamily="2" charset="-78"/>
              </a:rPr>
              <a:t>l-</a:t>
            </a:r>
            <a:r>
              <a:rPr lang="fa-IR" sz="4000" dirty="0">
                <a:latin typeface="Times New Roman" panose="02020603050405020304" pitchFamily="18" charset="0"/>
                <a:cs typeface="B Nazanin" panose="00000400000000000000" pitchFamily="2" charset="-78"/>
              </a:rPr>
              <a:t>رامنوزید، ایزوکورسیترین، کوئرسیترین، کوئرستین-7-</a:t>
            </a:r>
            <a:r>
              <a:rPr lang="en-US" sz="4000" dirty="0">
                <a:latin typeface="Times New Roman" panose="02020603050405020304" pitchFamily="18" charset="0"/>
                <a:cs typeface="B Nazanin" panose="00000400000000000000" pitchFamily="2" charset="-78"/>
              </a:rPr>
              <a:t>O-</a:t>
            </a:r>
            <a:r>
              <a:rPr lang="el-GR" sz="4000" dirty="0">
                <a:latin typeface="Times New Roman" panose="02020603050405020304" pitchFamily="18" charset="0"/>
                <a:cs typeface="B Nazanin" panose="00000400000000000000" pitchFamily="2" charset="-78"/>
              </a:rPr>
              <a:t>α-</a:t>
            </a:r>
            <a:r>
              <a:rPr lang="fa-IR" sz="4000" dirty="0">
                <a:latin typeface="Times New Roman" panose="02020603050405020304" pitchFamily="18" charset="0"/>
                <a:cs typeface="B Nazanin" panose="00000400000000000000" pitchFamily="2" charset="-78"/>
              </a:rPr>
              <a:t>ال-رامنوزید و کوئرستین است</a:t>
            </a:r>
            <a:r>
              <a:rPr lang="fa-IR" sz="4800" dirty="0">
                <a:latin typeface="Times New Roman" panose="02020603050405020304" pitchFamily="18" charset="0"/>
                <a:cs typeface="B Nazanin" panose="00000400000000000000" pitchFamily="2" charset="-78"/>
              </a:rPr>
              <a:t>.</a:t>
            </a:r>
          </a:p>
          <a:p>
            <a:pPr algn="just" rtl="1">
              <a:lnSpc>
                <a:spcPct val="100000"/>
              </a:lnSpc>
            </a:pPr>
            <a:endParaRPr lang="en-US" sz="5400" dirty="0">
              <a:cs typeface="B Titr" panose="00000700000000000000" pitchFamily="2" charset="-78"/>
            </a:endParaRPr>
          </a:p>
        </p:txBody>
      </p:sp>
      <p:sp>
        <p:nvSpPr>
          <p:cNvPr id="24" name="Subtitle 2"/>
          <p:cNvSpPr txBox="1">
            <a:spLocks/>
          </p:cNvSpPr>
          <p:nvPr/>
        </p:nvSpPr>
        <p:spPr>
          <a:xfrm>
            <a:off x="16603580" y="21049988"/>
            <a:ext cx="15324220" cy="21576867"/>
          </a:xfrm>
          <a:prstGeom prst="rect">
            <a:avLst/>
          </a:prstGeom>
          <a:solidFill>
            <a:schemeClr val="accent3">
              <a:lumMod val="20000"/>
              <a:lumOff val="80000"/>
            </a:schemeClr>
          </a:solidFill>
        </p:spPr>
        <p:txBody>
          <a:bodyPr vert="horz" lIns="254113" tIns="127056" rIns="254113" bIns="127056" rtlCol="0">
            <a:no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just" rtl="1">
              <a:lnSpc>
                <a:spcPct val="100000"/>
              </a:lnSpc>
            </a:pPr>
            <a:r>
              <a:rPr lang="fa-IR" sz="5400" b="1" dirty="0">
                <a:latin typeface="Times New Roman" panose="02020603050405020304" pitchFamily="18" charset="0"/>
                <a:cs typeface="B Titr" panose="00000700000000000000" pitchFamily="2" charset="-78"/>
              </a:rPr>
              <a:t>مواد و روش ها</a:t>
            </a: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تعداد 40 رات نر با وزن 250-200گرم از نژاد ویستار خریداری شدند. حیوانات به 4 گروه تقسیم شده، روزانه وزن شده و طبق گروه های زیر روزانه مورد تزریق دارو ها قرار گرفتند.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گروه 1) رات های نر – گروه کنترل</a:t>
            </a:r>
            <a:r>
              <a:rPr lang="fa-IR" sz="4000" dirty="0">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گروه 2) رات های نر - دریافت کننده سیس پلاتین دوز</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mg/kg/day </a:t>
            </a:r>
            <a:r>
              <a:rPr lang="en-US" sz="4000" dirty="0" err="1">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i.p.</a:t>
            </a:r>
            <a:r>
              <a:rPr lang="en-US"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 </a:t>
            </a:r>
            <a:r>
              <a:rPr lang="fa-IR"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 2.5 به مدت یک هفته،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گروه 3) رات های نر - دریافت کننده همزمان سیس پلاتین به مدت یک هفته و عصاره هیپریکوم با دوز</a:t>
            </a:r>
            <a:r>
              <a:rPr lang="en-US" sz="4000" dirty="0" err="1">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i.p</a:t>
            </a:r>
            <a:r>
              <a:rPr lang="en-US"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 </a:t>
            </a:r>
            <a:r>
              <a:rPr lang="fa-IR" sz="40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mg/kg/day</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 50 </a:t>
            </a:r>
            <a:r>
              <a:rPr lang="fa-IR"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یک هفته،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گروه 4) رات های نر- ابتدا یک هفته دریافت عصاره هیپریکوم</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mg/kg/day</a:t>
            </a:r>
            <a:r>
              <a:rPr lang="en-US"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 </a:t>
            </a:r>
            <a:r>
              <a:rPr lang="fa-IR" sz="4000" dirty="0">
                <a:solidFill>
                  <a:srgbClr val="000000"/>
                </a:solidFill>
                <a:effectLst/>
                <a:latin typeface="B Zar" panose="00000400000000000000" pitchFamily="2" charset="-78"/>
                <a:ea typeface="Times New Roman" panose="02020603050405020304" pitchFamily="18" charset="0"/>
                <a:cs typeface="B Nazanin" panose="00000400000000000000" pitchFamily="2" charset="-78"/>
              </a:rPr>
              <a:t> 50 و سپس دریافت کننده سیس پلاتین به مدت یک هفته</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R="270510" algn="just" rtl="1">
              <a:lnSpc>
                <a:spcPct val="100000"/>
              </a:lnSpc>
            </a:pPr>
            <a:r>
              <a:rPr lang="fa-IR"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بیهوشی و کشتن حیوانات و برداشت نمونه مود نیاز جهت بررسی های آزمایشگاهی:</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نخست حیوانات با کتامین و زایلازین بیهوش شده و پس از خون گیری از قلب و جدا سازی سرم، نمونه ها برای اندازه گیری سطح سرمی </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BUN - Cr</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 ، و آنزیم های کبدی در فریزر 20 – درجه نگهداری شدند. نمونه های بافت کلیه (پس از وزن شدن) و کبد جهت اندازه گیری های بعدی برداشته و در فریزر نگهداری شدند. برای ارزیابی پاتولوژی کلیه حیوان (سریعا وزن شده) و جهت تهیه لام بافتی و  بررسی های بافت شناسی به فرمالین 10% منتقل شدند.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روش عصاره گیری:</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پس از تهیه گیاه هیپریکوم و خشک نمودن آن ،گل های آن را جدا در محل تاریک و بدون رطوبت بصورت کامل خرد  کرده و سپس هر 100 گرم آن را با اتانول 80% (</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ml</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300*2)</a:t>
            </a:r>
            <a:r>
              <a:rPr lang="fa-IR" sz="40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 به مدت دو روز متوالی در دمای اتاق روی دستگاه چرخاننده گذاشته تا استخراج به خوبی صورت گیرد. سپس با کاغذ صافی عصاره اولیه جدا شده و توسط دستگاه تقطیر عصاره غلیظ تر تهیه گردید.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روش رنگ آمیزی </a:t>
            </a:r>
            <a:r>
              <a:rPr lang="en-US"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H&amp;E</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برای بافت کلیه و کبد رنگ آمیزی انجام و در صورت لزوم رنگ آمیزی اختصاصی برای رویت آسیب بافتی در کلیه (شامل سلول و </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TBM</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 و ....) انجام شد. پس از فیکس کردن نمونه</a:t>
            </a:r>
            <a:r>
              <a:rPr lang="fa-IR" sz="4000" dirty="0">
                <a:solidFill>
                  <a:srgbClr val="000000"/>
                </a:solidFill>
                <a:effectLst/>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ها در فرمالین 10% مراحل پردازش بافت و قالب گیری با پارافین انجام شد و توسط میکروتوم برش های بافتی کلیه تهیه شد. برش ها به روش رنگ امیزی هماتوکسیلین و ائوزین رنگ آمیزی شدند.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اندازه گیری کاتالاز و گلوتاتیون پراکسیداز و سوپراکسید دسموتاز:</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اندازه گیری کاتالاز و گلوتاتیون پراکسیداز و سوپراکسید دسموتاز بافتی طبق دستورالعمل کیت مربوطه و با استفاده از دستگاه اسپکتروفوتومتر انجام شد.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b="1"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بررسی بافت ها:</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بررسی بافت ها توسط پاتولوژیست که نسبت به گروه های موردآزمایش </a:t>
            </a:r>
            <a:r>
              <a:rPr lang="en-US"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Blind</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 بود، انجام شد و طبق موارد زیر طبقه بندی شد:</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algn="just" rtl="1">
              <a:lnSpc>
                <a:spcPct val="100000"/>
              </a:lnSpc>
            </a:pPr>
            <a:endParaRPr lang="fa-IR" sz="4000" b="1" dirty="0">
              <a:latin typeface="Times New Roman" panose="02020603050405020304" pitchFamily="18" charset="0"/>
              <a:cs typeface="B Titr" panose="00000700000000000000" pitchFamily="2" charset="-78"/>
            </a:endParaRPr>
          </a:p>
          <a:p>
            <a:pPr algn="just" rtl="1">
              <a:lnSpc>
                <a:spcPct val="100000"/>
              </a:lnSpc>
            </a:pPr>
            <a:endParaRPr lang="en-US" sz="4000" dirty="0">
              <a:cs typeface="B Titr" panose="00000700000000000000" pitchFamily="2" charset="-78"/>
            </a:endParaRPr>
          </a:p>
        </p:txBody>
      </p:sp>
      <p:sp>
        <p:nvSpPr>
          <p:cNvPr id="5" name="Rectangle 4"/>
          <p:cNvSpPr/>
          <p:nvPr/>
        </p:nvSpPr>
        <p:spPr>
          <a:xfrm>
            <a:off x="28791774" y="4417046"/>
            <a:ext cx="3126250" cy="366254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9996" tIns="89998" rIns="179996" bIns="89998" numCol="1" spcCol="0" rtlCol="0" fromWordArt="0" anchor="ctr" anchorCtr="0" forceAA="0" compatLnSpc="1">
            <a:prstTxWarp prst="textNoShape">
              <a:avLst/>
            </a:prstTxWarp>
            <a:noAutofit/>
          </a:bodyPr>
          <a:lstStyle/>
          <a:p>
            <a:pPr algn="ctr" rtl="1"/>
            <a:r>
              <a:rPr lang="fa-IR" sz="4000" b="1" dirty="0">
                <a:solidFill>
                  <a:schemeClr val="tx1"/>
                </a:solidFill>
                <a:latin typeface="Calibri" panose="020F0502020204030204" pitchFamily="34" charset="0"/>
                <a:cs typeface="B Titr" panose="00000700000000000000" pitchFamily="2" charset="-78"/>
              </a:rPr>
              <a:t>کد طرح:</a:t>
            </a:r>
          </a:p>
          <a:p>
            <a:pPr algn="ctr" rtl="1"/>
            <a:r>
              <a:rPr lang="fa-IR" sz="3600" b="1" dirty="0">
                <a:solidFill>
                  <a:schemeClr val="tx1"/>
                </a:solidFill>
                <a:latin typeface="Calibri" panose="020F0502020204030204" pitchFamily="34" charset="0"/>
                <a:cs typeface="B Titr" panose="00000700000000000000" pitchFamily="2" charset="-78"/>
              </a:rPr>
              <a:t>100-971028</a:t>
            </a:r>
            <a:endParaRPr lang="en-US" sz="3600" b="1" dirty="0">
              <a:solidFill>
                <a:schemeClr val="tx1"/>
              </a:solidFill>
              <a:latin typeface="Calibri" panose="020F0502020204030204" pitchFamily="34" charset="0"/>
              <a:cs typeface="B Titr" panose="00000700000000000000" pitchFamily="2" charset="-78"/>
            </a:endParaRPr>
          </a:p>
        </p:txBody>
      </p:sp>
      <p:sp>
        <p:nvSpPr>
          <p:cNvPr id="22" name="Subtitle 2"/>
          <p:cNvSpPr txBox="1">
            <a:spLocks/>
          </p:cNvSpPr>
          <p:nvPr/>
        </p:nvSpPr>
        <p:spPr>
          <a:xfrm>
            <a:off x="523873" y="38138100"/>
            <a:ext cx="15401926" cy="4488756"/>
          </a:xfrm>
          <a:prstGeom prst="rect">
            <a:avLst/>
          </a:prstGeom>
          <a:solidFill>
            <a:schemeClr val="tx2">
              <a:lumMod val="20000"/>
              <a:lumOff val="80000"/>
            </a:schemeClr>
          </a:solidFill>
        </p:spPr>
        <p:txBody>
          <a:bodyPr vert="horz" lIns="254113" tIns="127056" rIns="254113" bIns="127056" rtlCol="0">
            <a:norm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just" rtl="1">
              <a:lnSpc>
                <a:spcPct val="100000"/>
              </a:lnSpc>
            </a:pPr>
            <a:r>
              <a:rPr lang="fa-IR" sz="5400" b="1" dirty="0">
                <a:latin typeface="Times New Roman" panose="02020603050405020304" pitchFamily="18" charset="0"/>
                <a:cs typeface="B Titr" panose="00000700000000000000" pitchFamily="2" charset="-78"/>
              </a:rPr>
              <a:t>نتیجه گیری</a:t>
            </a:r>
          </a:p>
          <a:p>
            <a:pPr algn="just" rtl="1">
              <a:lnSpc>
                <a:spcPct val="150000"/>
              </a:lnSpc>
            </a:pPr>
            <a:r>
              <a:rPr lang="fa-IR" sz="4000" dirty="0">
                <a:effectLst/>
                <a:latin typeface="Times New Roman" panose="02020603050405020304" pitchFamily="18" charset="0"/>
                <a:ea typeface="Calibri" panose="020F0502020204030204" pitchFamily="34" charset="0"/>
                <a:cs typeface="B Nazanin" panose="00000400000000000000" pitchFamily="2" charset="-78"/>
              </a:rPr>
              <a:t>پیش درمانی با عصاره </a:t>
            </a:r>
            <a:r>
              <a:rPr lang="en-US" sz="4000" dirty="0">
                <a:effectLst/>
                <a:latin typeface="Times New Roman" panose="02020603050405020304" pitchFamily="18" charset="0"/>
                <a:ea typeface="Calibri" panose="020F0502020204030204" pitchFamily="34" charset="0"/>
                <a:cs typeface="B Nazanin" panose="00000400000000000000" pitchFamily="2" charset="-78"/>
              </a:rPr>
              <a:t>Hypericum</a:t>
            </a:r>
            <a:r>
              <a:rPr lang="fa-IR" sz="4000" dirty="0">
                <a:effectLst/>
                <a:latin typeface="Times New Roman" panose="02020603050405020304" pitchFamily="18" charset="0"/>
                <a:ea typeface="Calibri" panose="020F0502020204030204" pitchFamily="34" charset="0"/>
                <a:cs typeface="B Nazanin" panose="00000400000000000000" pitchFamily="2" charset="-78"/>
              </a:rPr>
              <a:t> یا مصرف همزمان آن با سیس پلاتین می تواند عوارض جانبی سیس پلاتین را تعدیل کند و منجر به بهبود عملکرد کلیه و کاهش پراکسیداسیون لیپیدی، نفروتوکسیسیتی و میزان </a:t>
            </a:r>
            <a:r>
              <a:rPr lang="en-US" sz="4000" dirty="0">
                <a:effectLst/>
                <a:latin typeface="Times New Roman" panose="02020603050405020304" pitchFamily="18" charset="0"/>
                <a:ea typeface="Calibri" panose="020F0502020204030204" pitchFamily="34" charset="0"/>
                <a:cs typeface="B Nazanin" panose="00000400000000000000" pitchFamily="2" charset="-78"/>
              </a:rPr>
              <a:t>KTDS</a:t>
            </a:r>
            <a:r>
              <a:rPr lang="fa-IR" sz="4000" dirty="0">
                <a:effectLst/>
                <a:latin typeface="Times New Roman" panose="02020603050405020304" pitchFamily="18" charset="0"/>
                <a:ea typeface="Calibri" panose="020F0502020204030204" pitchFamily="34" charset="0"/>
                <a:cs typeface="B Nazanin" panose="00000400000000000000" pitchFamily="2" charset="-78"/>
              </a:rPr>
              <a:t> شود. </a:t>
            </a:r>
            <a:endParaRPr lang="en-US" sz="4000" dirty="0">
              <a:cs typeface="B Titr" panose="00000700000000000000" pitchFamily="2" charset="-78"/>
            </a:endParaRPr>
          </a:p>
          <a:p>
            <a:pPr algn="just" rtl="1"/>
            <a:endParaRPr lang="en-US" sz="7337" dirty="0">
              <a:cs typeface="B Titr" panose="00000700000000000000" pitchFamily="2" charset="-78"/>
            </a:endParaRPr>
          </a:p>
          <a:p>
            <a:pPr algn="just" rtl="1"/>
            <a:endParaRPr lang="en-US" sz="7337" dirty="0">
              <a:cs typeface="B Titr" panose="00000700000000000000" pitchFamily="2" charset="-78"/>
            </a:endParaRPr>
          </a:p>
          <a:p>
            <a:pPr algn="just" rtl="1"/>
            <a:endParaRPr lang="en-US" sz="7337" dirty="0">
              <a:cs typeface="B Titr" panose="00000700000000000000" pitchFamily="2" charset="-78"/>
            </a:endParaRPr>
          </a:p>
        </p:txBody>
      </p:sp>
      <p:pic>
        <p:nvPicPr>
          <p:cNvPr id="1026" name="Picture 1" descr="دانشگاه علوم پزشکی ایلام">
            <a:extLst>
              <a:ext uri="{FF2B5EF4-FFF2-40B4-BE49-F238E27FC236}">
                <a16:creationId xmlns:a16="http://schemas.microsoft.com/office/drawing/2014/main" id="{38CBB3AF-DD1C-53D2-AA11-178F5BFB2F70}"/>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4763"/>
            <a:ext cx="32399287" cy="407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2A620846-4713-CB1F-B1AC-4A638E437DB6}"/>
              </a:ext>
            </a:extLst>
          </p:cNvPr>
          <p:cNvSpPr txBox="1">
            <a:spLocks/>
          </p:cNvSpPr>
          <p:nvPr/>
        </p:nvSpPr>
        <p:spPr>
          <a:xfrm>
            <a:off x="523872" y="11751295"/>
            <a:ext cx="15401927" cy="26139155"/>
          </a:xfrm>
          <a:prstGeom prst="rect">
            <a:avLst/>
          </a:prstGeom>
          <a:solidFill>
            <a:schemeClr val="accent5">
              <a:lumMod val="20000"/>
              <a:lumOff val="80000"/>
            </a:schemeClr>
          </a:solidFill>
        </p:spPr>
        <p:txBody>
          <a:bodyPr vert="horz" lIns="254113" tIns="127056" rIns="254113" bIns="127056" rtlCol="0">
            <a:no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just" rtl="1">
              <a:lnSpc>
                <a:spcPct val="100000"/>
              </a:lnSpc>
            </a:pPr>
            <a:r>
              <a:rPr lang="fa-IR" sz="5400" kern="100" dirty="0">
                <a:effectLst/>
                <a:latin typeface="Times New Roman" panose="02020603050405020304" pitchFamily="18" charset="0"/>
                <a:ea typeface="Calibri" panose="020F0502020204030204" pitchFamily="34" charset="0"/>
                <a:cs typeface="B Titr" panose="00000700000000000000" pitchFamily="2" charset="-78"/>
              </a:rPr>
              <a:t>نتایج</a:t>
            </a:r>
            <a:endParaRPr lang="fa-IR" sz="4000" kern="100" dirty="0">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pP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در این مطالعه مشخص شد که وزن کلیه به ازای وزن بدن در بین گروه های تحت درمان با عصاره و گروه کنترل تفاوت معنی داری دارد (0.001&gt;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a:t>
            </a:r>
            <a:endParaRPr lang="en-US" sz="4000"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pP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سطح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BUN</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Creatinine</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 سرم</a:t>
            </a:r>
            <a:endParaRPr lang="en-US" sz="4000" b="1"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مشخص شد که 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BUN</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در بین گروه های تحت مطالعه وجو دارد (0.001=</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سطح سرمی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BUN</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به طور قابل توجهی در گروه 2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 کنترل افزایش یافت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همچنین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BUN</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نسب به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کاهش یافت، هر چند که این میزان کاهش معنی دار نبود. از طرفی 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BUN</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بین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مشاهده نشد.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Cr</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در گروه 2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نسبت به گروه کنترل به طور معنی داری افزایش یافت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با این وجود،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Cr</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به طور معنی داری کاهش یافت (به ترتیب 0.007&gt;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0.02&gt;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از طرفی 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Cr</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در بین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مشاهده نشد.</a:t>
            </a:r>
            <a:endParaRPr lang="en-US" sz="4000"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سطح سرمی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SGPT</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SGOT</a:t>
            </a:r>
          </a:p>
          <a:p>
            <a:pPr algn="just" rtl="1">
              <a:lnSpc>
                <a:spcPct val="115000"/>
              </a:lnSpc>
              <a:spcAft>
                <a:spcPts val="800"/>
              </a:spcAft>
              <a:tabLst>
                <a:tab pos="601980" algn="l"/>
              </a:tabLst>
            </a:pP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SGOT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SGPT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 کنترل به طور قابل توجهی افزایش یافت (0.001&gt;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0.003&gt;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با این حال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SGOT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SGPT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نسبت به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به طور معنی داری کاهش یافت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از طرفی تفاوت معنی داری در سطوح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SGOT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SGPT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بین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مشاهده نشد.</a:t>
            </a:r>
            <a:endParaRPr lang="en-US" sz="4000"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نمره آسیب بافت کلیه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KTDS</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 و میزان مالون دی آلدهید سرم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MDA</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a:t>
            </a:r>
            <a:endParaRPr lang="en-US" sz="4000" b="1"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بر اساس نتایج بدست آمده مشخص شد که 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KTDS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(0.05&gt;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MDA</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های مورد بررسی وجود داشت به طوری که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KDTS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افزایش یافته در حالی که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KTDS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به طور قابل توجهی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کاهش یافته است. همچنین مشخص شد که مقدار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MDA</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سرمی در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افزایش داشته در حالی که سطح سرمی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MDA</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گروهی که تنها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 </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دریافت کرده بودند، به طور قابل توجهی کاهش یافت.</a:t>
            </a:r>
            <a:endParaRPr lang="en-US" sz="4000"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میزان سوپراکسید دیسموتاز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SOD</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 و کاتالاز (</a:t>
            </a:r>
            <a:r>
              <a:rPr lang="en-US" sz="4000" b="1" kern="100" dirty="0">
                <a:effectLst/>
                <a:latin typeface="Times New Roman" panose="02020603050405020304" pitchFamily="18" charset="0"/>
                <a:ea typeface="Calibri" panose="020F0502020204030204" pitchFamily="34" charset="0"/>
                <a:cs typeface="B Lotus" panose="00000400000000000000" pitchFamily="2" charset="-78"/>
              </a:rPr>
              <a:t>CAT</a:t>
            </a:r>
            <a:r>
              <a:rPr lang="fa-IR" sz="4000" b="1" kern="100" dirty="0">
                <a:effectLst/>
                <a:latin typeface="Times New Roman" panose="02020603050405020304" pitchFamily="18" charset="0"/>
                <a:ea typeface="Calibri" panose="020F0502020204030204" pitchFamily="34" charset="0"/>
                <a:cs typeface="B Lotus" panose="00000400000000000000" pitchFamily="2" charset="-78"/>
              </a:rPr>
              <a:t>)</a:t>
            </a:r>
            <a:endParaRPr lang="en-US" sz="4000" b="1"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15000"/>
              </a:lnSpc>
              <a:spcAft>
                <a:spcPts val="800"/>
              </a:spcAft>
              <a:tabLst>
                <a:tab pos="601980" algn="l"/>
              </a:tabLst>
            </a:pP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SOD</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(0.02&gt;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CAT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(0.024&gt;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بین گروه های مورد بررسی مشاهده شد.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SOD</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CAT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(0.03&gt;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نسبت به گروه کنترل (0.01&gt;</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P</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به طور معنی داری کاهش یافت و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SOD</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CAT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در مقایسه با گروه 2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افزایش یافت اما تفاوت معنی داری در این مقادیر با گروه کنترل مشاهده نشد. همچنین تفاوت معنی داری در میزان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SOD</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a:effectLst/>
                <a:latin typeface="Times New Roman" panose="02020603050405020304" pitchFamily="18" charset="0"/>
                <a:ea typeface="Calibri" panose="020F0502020204030204" pitchFamily="34" charset="0"/>
                <a:cs typeface="B Lotus" panose="00000400000000000000" pitchFamily="2" charset="-78"/>
              </a:rPr>
              <a:t>CAT</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بین گروه های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CisH</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و </a:t>
            </a:r>
            <a:r>
              <a:rPr lang="en-US" sz="4000" kern="100" dirty="0" err="1">
                <a:effectLst/>
                <a:latin typeface="Times New Roman" panose="02020603050405020304" pitchFamily="18" charset="0"/>
                <a:ea typeface="Calibri" panose="020F0502020204030204" pitchFamily="34" charset="0"/>
                <a:cs typeface="B Lotus" panose="00000400000000000000" pitchFamily="2" charset="-78"/>
              </a:rPr>
              <a:t>HCis</a:t>
            </a:r>
            <a:r>
              <a:rPr lang="fa-IR" sz="4000" kern="100" dirty="0">
                <a:effectLst/>
                <a:latin typeface="Times New Roman" panose="02020603050405020304" pitchFamily="18" charset="0"/>
                <a:ea typeface="Calibri" panose="020F0502020204030204" pitchFamily="34" charset="0"/>
                <a:cs typeface="B Lotus" panose="00000400000000000000" pitchFamily="2" charset="-78"/>
              </a:rPr>
              <a:t> دیده نشد.</a:t>
            </a:r>
            <a:endParaRPr lang="en-US" sz="4000" kern="100" dirty="0">
              <a:effectLst/>
              <a:latin typeface="Times New Roman" panose="02020603050405020304" pitchFamily="18" charset="0"/>
              <a:ea typeface="Calibri" panose="020F0502020204030204" pitchFamily="34" charset="0"/>
              <a:cs typeface="B Lotus" panose="00000400000000000000" pitchFamily="2" charset="-78"/>
            </a:endParaRPr>
          </a:p>
          <a:p>
            <a:pPr algn="just" rtl="1">
              <a:lnSpc>
                <a:spcPct val="100000"/>
              </a:lnSpc>
            </a:pPr>
            <a:endParaRPr lang="en-US" sz="4000" dirty="0">
              <a:cs typeface="B Titr" panose="00000700000000000000" pitchFamily="2" charset="-78"/>
            </a:endParaRPr>
          </a:p>
        </p:txBody>
      </p:sp>
      <p:sp>
        <p:nvSpPr>
          <p:cNvPr id="9" name="Subtitle 2">
            <a:extLst>
              <a:ext uri="{FF2B5EF4-FFF2-40B4-BE49-F238E27FC236}">
                <a16:creationId xmlns:a16="http://schemas.microsoft.com/office/drawing/2014/main" id="{2905D680-A571-65E0-7215-8F38839AF43B}"/>
              </a:ext>
            </a:extLst>
          </p:cNvPr>
          <p:cNvSpPr txBox="1">
            <a:spLocks/>
          </p:cNvSpPr>
          <p:nvPr/>
        </p:nvSpPr>
        <p:spPr>
          <a:xfrm>
            <a:off x="601579" y="8419932"/>
            <a:ext cx="15324220" cy="2991018"/>
          </a:xfrm>
          <a:prstGeom prst="rect">
            <a:avLst/>
          </a:prstGeom>
          <a:solidFill>
            <a:schemeClr val="accent3">
              <a:lumMod val="20000"/>
              <a:lumOff val="80000"/>
            </a:schemeClr>
          </a:solidFill>
        </p:spPr>
        <p:txBody>
          <a:bodyPr vert="horz" lIns="254113" tIns="127056" rIns="254113" bIns="127056" rtlCol="0">
            <a:noAutofit/>
          </a:bodyPr>
          <a:lstStyle>
            <a:lvl1pPr marL="0" indent="0" algn="ctr" defTabSz="1005840" rtl="0" eaLnBrk="1" latinLnBrk="0" hangingPunct="1">
              <a:lnSpc>
                <a:spcPct val="90000"/>
              </a:lnSpc>
              <a:spcBef>
                <a:spcPts val="1100"/>
              </a:spcBef>
              <a:buFont typeface="Arial" panose="020B0604020202020204" pitchFamily="34" charset="0"/>
              <a:buNone/>
              <a:defRPr sz="2640" kern="1200">
                <a:solidFill>
                  <a:schemeClr val="tx1"/>
                </a:solidFill>
                <a:latin typeface="+mn-lt"/>
                <a:ea typeface="+mn-ea"/>
                <a:cs typeface="+mn-cs"/>
              </a:defRPr>
            </a:lvl1pPr>
            <a:lvl2pPr marL="502920" indent="0" algn="ctr" defTabSz="1005840" rtl="0" eaLnBrk="1" latinLnBrk="0" hangingPunct="1">
              <a:lnSpc>
                <a:spcPct val="90000"/>
              </a:lnSpc>
              <a:spcBef>
                <a:spcPts val="550"/>
              </a:spcBef>
              <a:buFont typeface="Arial" panose="020B0604020202020204" pitchFamily="34" charset="0"/>
              <a:buNone/>
              <a:defRPr sz="2200" kern="1200">
                <a:solidFill>
                  <a:schemeClr val="tx1"/>
                </a:solidFill>
                <a:latin typeface="+mn-lt"/>
                <a:ea typeface="+mn-ea"/>
                <a:cs typeface="+mn-cs"/>
              </a:defRPr>
            </a:lvl2pPr>
            <a:lvl3pPr marL="1005840" indent="0" algn="ctr" defTabSz="1005840" rtl="0" eaLnBrk="1" latinLnBrk="0" hangingPunct="1">
              <a:lnSpc>
                <a:spcPct val="90000"/>
              </a:lnSpc>
              <a:spcBef>
                <a:spcPts val="550"/>
              </a:spcBef>
              <a:buFont typeface="Arial" panose="020B0604020202020204" pitchFamily="34" charset="0"/>
              <a:buNone/>
              <a:defRPr sz="1980" kern="1200">
                <a:solidFill>
                  <a:schemeClr val="tx1"/>
                </a:solidFill>
                <a:latin typeface="+mn-lt"/>
                <a:ea typeface="+mn-ea"/>
                <a:cs typeface="+mn-cs"/>
              </a:defRPr>
            </a:lvl3pPr>
            <a:lvl4pPr marL="15087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4pPr>
            <a:lvl5pPr marL="201168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5pPr>
            <a:lvl6pPr marL="251460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6pPr>
            <a:lvl7pPr marL="301752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7pPr>
            <a:lvl8pPr marL="352044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8pPr>
            <a:lvl9pPr marL="4023360" indent="0" algn="ctr" defTabSz="1005840" rtl="0" eaLnBrk="1" latinLnBrk="0" hangingPunct="1">
              <a:lnSpc>
                <a:spcPct val="90000"/>
              </a:lnSpc>
              <a:spcBef>
                <a:spcPts val="550"/>
              </a:spcBef>
              <a:buFont typeface="Arial" panose="020B0604020202020204" pitchFamily="34" charset="0"/>
              <a:buNone/>
              <a:defRPr sz="1760" kern="1200">
                <a:solidFill>
                  <a:schemeClr val="tx1"/>
                </a:solidFill>
                <a:latin typeface="+mn-lt"/>
                <a:ea typeface="+mn-ea"/>
                <a:cs typeface="+mn-cs"/>
              </a:defRPr>
            </a:lvl9pPr>
          </a:lstStyle>
          <a:p>
            <a:pPr algn="just" rtl="1">
              <a:lnSpc>
                <a:spcPct val="100000"/>
              </a:lnSpc>
            </a:pPr>
            <a:r>
              <a:rPr lang="fa-IR" sz="5400" b="1" dirty="0">
                <a:latin typeface="Times New Roman" panose="02020603050405020304" pitchFamily="18" charset="0"/>
                <a:cs typeface="B Titr" panose="00000700000000000000" pitchFamily="2" charset="-78"/>
              </a:rPr>
              <a:t>مواد و روش ها</a:t>
            </a:r>
          </a:p>
          <a:p>
            <a:pPr marL="198120" marR="270510" algn="just" rtl="1">
              <a:lnSpc>
                <a:spcPct val="100000"/>
              </a:lnSpc>
              <a:spcAft>
                <a:spcPts val="0"/>
              </a:spcAft>
            </a:pP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نمره صفر: بدون آسیب، نمره یک: آسیب خفیف - حدود 20% </a:t>
            </a:r>
            <a:r>
              <a:rPr lang="fa-IR" sz="4000" dirty="0">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نمره دو: آسیب متوسط – حدود 40 - 20%</a:t>
            </a:r>
            <a:r>
              <a:rPr lang="fa-IR" sz="4000" dirty="0">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نمره سه: آسیب متوسط – حدود 60 - 40%</a:t>
            </a:r>
            <a:r>
              <a:rPr lang="fa-IR" sz="4000" dirty="0">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نمره چهار: آسیب زیاد – حدود 80 - 60%</a:t>
            </a:r>
            <a:r>
              <a:rPr lang="fa-IR" sz="4000" dirty="0">
                <a:latin typeface="Arial" panose="020B0604020202020204" pitchFamily="34" charset="0"/>
                <a:ea typeface="Times New Roman" panose="02020603050405020304" pitchFamily="18" charset="0"/>
                <a:cs typeface="B Nazanin" panose="00000400000000000000" pitchFamily="2" charset="-78"/>
              </a:rPr>
              <a:t>، </a:t>
            </a:r>
            <a:r>
              <a:rPr lang="fa-IR" sz="4000" dirty="0">
                <a:solidFill>
                  <a:srgbClr val="000000"/>
                </a:solidFill>
                <a:effectLst/>
                <a:latin typeface="Times New Roman" panose="02020603050405020304" pitchFamily="18" charset="0"/>
                <a:ea typeface="Times New Roman" panose="02020603050405020304" pitchFamily="18" charset="0"/>
                <a:cs typeface="B Nazanin" panose="00000400000000000000" pitchFamily="2" charset="-78"/>
              </a:rPr>
              <a:t>نمره پنج: آسیب بسیار زیاد - بیشتر از 80% </a:t>
            </a:r>
            <a:endParaRPr lang="en-US" sz="4000" dirty="0">
              <a:effectLst/>
              <a:latin typeface="Arial" panose="020B0604020202020204" pitchFamily="34" charset="0"/>
              <a:ea typeface="Times New Roman" panose="02020603050405020304" pitchFamily="18" charset="0"/>
              <a:cs typeface="B Nazanin" panose="00000400000000000000" pitchFamily="2" charset="-78"/>
            </a:endParaRPr>
          </a:p>
          <a:p>
            <a:pPr algn="just" rtl="1">
              <a:lnSpc>
                <a:spcPct val="100000"/>
              </a:lnSpc>
            </a:pPr>
            <a:endParaRPr lang="fa-IR" sz="4000" b="1" dirty="0">
              <a:latin typeface="Times New Roman" panose="02020603050405020304" pitchFamily="18" charset="0"/>
              <a:cs typeface="B Titr" panose="00000700000000000000" pitchFamily="2" charset="-78"/>
            </a:endParaRPr>
          </a:p>
          <a:p>
            <a:pPr algn="just" rtl="1">
              <a:lnSpc>
                <a:spcPct val="100000"/>
              </a:lnSpc>
            </a:pP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358192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1053</TotalTime>
  <Words>1364</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Zar</vt:lpstr>
      <vt:lpstr>Calibri</vt:lpstr>
      <vt:lpstr>Calibri Light</vt:lpstr>
      <vt:lpstr>Franklin Gothic Demi</vt:lpstr>
      <vt:lpstr>Times New Roman</vt:lpstr>
      <vt:lpstr>Retrospect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Arash</dc:creator>
  <cp:lastModifiedBy>Amir Hossein Salimi</cp:lastModifiedBy>
  <cp:revision>47</cp:revision>
  <dcterms:created xsi:type="dcterms:W3CDTF">2023-11-23T23:49:57Z</dcterms:created>
  <dcterms:modified xsi:type="dcterms:W3CDTF">2024-01-10T08:33:35Z</dcterms:modified>
</cp:coreProperties>
</file>