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>
        <p:scale>
          <a:sx n="100" d="100"/>
          <a:sy n="100" d="100"/>
        </p:scale>
        <p:origin x="-1134" y="28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91D83E-D299-4797-94B1-93A29923CCA6}" type="datetimeFigureOut">
              <a:rPr lang="fa-IR" smtClean="0"/>
              <a:t>05/04/1447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378634-C6A0-4548-933A-F87F24B530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70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78634-C6A0-4548-933A-F87F24B5305D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951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74275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532089" y="762001"/>
            <a:ext cx="2376821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252" y="1298448"/>
            <a:ext cx="59436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2" y="4670246"/>
            <a:ext cx="59436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562" y="990600"/>
            <a:ext cx="2290763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2679" y="868680"/>
            <a:ext cx="59436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679" y="1298448"/>
            <a:ext cx="59436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538" y="4672584"/>
            <a:ext cx="5943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679" y="868680"/>
            <a:ext cx="282321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222" y="868680"/>
            <a:ext cx="282321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2679" y="1023586"/>
            <a:ext cx="282321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2679" y="1930936"/>
            <a:ext cx="282321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2501" y="1023588"/>
            <a:ext cx="28232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2501" y="1930936"/>
            <a:ext cx="282321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79" y="868680"/>
            <a:ext cx="59436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337560"/>
            <a:ext cx="2303145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1149" y="767419"/>
            <a:ext cx="6593625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340602"/>
            <a:ext cx="2303145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43020" y="6356352"/>
            <a:ext cx="48031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797917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96" y="1123839"/>
            <a:ext cx="239483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600390" y="758952"/>
            <a:ext cx="312039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780" y="864108"/>
            <a:ext cx="59436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25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A7B3CC-035A-4F92-8251-FDDD2D5DB9CB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780" y="6356352"/>
            <a:ext cx="480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236" y="6356352"/>
            <a:ext cx="124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mirakbari_1998@yahoo.com" TargetMode="External"/><Relationship Id="rId5" Type="http://schemas.openxmlformats.org/officeDocument/2006/relationships/hyperlink" Target="mailto:ghaneialvar@gmail.com" TargetMode="External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-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3729764"/>
            <a:ext cx="9042401" cy="31236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stA="0" endPos="65000" dist="50800" dir="5400000" sy="-100000" algn="bl" rotWithShape="0"/>
            <a:softEdge rad="88900"/>
          </a:effectLst>
        </p:spPr>
      </p:pic>
      <p:sp>
        <p:nvSpPr>
          <p:cNvPr id="12" name="Rectangle 11"/>
          <p:cNvSpPr/>
          <p:nvPr/>
        </p:nvSpPr>
        <p:spPr>
          <a:xfrm>
            <a:off x="6585527" y="424870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40545" y="424870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تونر گیاهی سنتز شده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عصاره سیب سبز،</a:t>
            </a:r>
            <a:r>
              <a:rPr lang="fa-IR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میوه گیاه نسترن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گیاه پنیرک</a:t>
            </a:r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محصولی طبیعی با خواص شفاف­کنندگی و آرام‌بخشی است. این خواص مربوط به حضور ترکیبات طبیعی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موجود در گیاهان مورد استفاده در این تونر است. 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گیاه پنیرک </a:t>
            </a:r>
            <a:r>
              <a:rPr lang="fa-IR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در درمان اگزماهای خفیف موثر بوده و جایگزین مناسبی برای کورتیکواستروئید­ها است. 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ويتامين 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 موجود در این گیاه و گیاه نسترن سبب افزایش کلاژن­سازی و جلوگیری از بروز چین و چروک می­شود، ضمن اینکه ویتامین 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time ew roman"/>
                <a:ea typeface="Calibri" panose="020F0502020204030204" pitchFamily="34" charset="0"/>
                <a:cs typeface="B Nazanin" panose="00000400000000000000" pitchFamily="2" charset="-78"/>
              </a:rPr>
              <a:t> می­تواند به­عنوان یک آنتی اکسیدان از پیری زودرس پوست جلوگیری کند. 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عصاره سیب دارای خواص ضد باکتریایی و ضد قارچی بوده که می­تواند منافذ پوستی را عاری از هر گونه آلودگی باکتریایی، چربی و گرد و غبار نگه دارد. سیب سبب تسکین و نرم و لطیف شدن پوست می­شود</a:t>
            </a:r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.این تونر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حاوی ترکیبات گیاهی و طبیعی شامل 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عصاره سیب سبز، گیاه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نسترن و پنیرک </a:t>
            </a:r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دارای </a:t>
            </a:r>
            <a:r>
              <a:rPr lang="fa-IR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خواص </a:t>
            </a:r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آب­رسانی، ضد التهابی، کنترل </a:t>
            </a: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pH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پوست و توانایی شفاف کنندگی پوست است</a:t>
            </a:r>
            <a:r>
              <a:rPr lang="fa-I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تونر گیاهی سنتز شده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عصاره سیب سبز،</a:t>
            </a:r>
            <a:r>
              <a:rPr lang="fa-IR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میوه گیاه نسترن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گیاه پنیرک</a:t>
            </a:r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محصولی طبیعی دارای خواص شفاف­کنندگی و آرام‌بخشی است، این خواص مربوط به حضور ترکیبات طبیعی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موجود در این تونر </a:t>
            </a:r>
            <a:r>
              <a:rPr lang="fa-IR" sz="1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</a:t>
            </a:r>
            <a:r>
              <a:rPr lang="fa-IR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563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0" dirty="0">
              <a:solidFill>
                <a:schemeClr val="tx1"/>
              </a:solidFill>
              <a:effectLst/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ar-SA" sz="1200" b="1" i="0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استفاده از تونر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پوستی 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دارای مزایای متعددی برای سلامت پوست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</a:t>
            </a:r>
            <a:r>
              <a:rPr lang="ar-SA" sz="1200" b="1" i="0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اکثر تونرهای موجود در بازار حاوی ترکیبات مضری هم­چون :اتانول، ترکیبات معطر و تحریک کننده پوست هستند. </a:t>
            </a:r>
            <a:r>
              <a:rPr lang="fa-I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بنابراین تولید </a:t>
            </a:r>
            <a:r>
              <a:rPr lang="ar-SA" sz="1200" b="1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تونرهای گیاهی از جهات مختلف شامل سلامت جامعه، حوزه‌های اقتصادی و زیست ‌محیطی حائز اهمیت است. </a:t>
            </a:r>
            <a:endParaRPr lang="en-US" sz="1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sz="1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پست الکترونیکی:</a:t>
            </a:r>
            <a:endParaRPr lang="en-US" sz="1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r>
              <a:rPr lang="en-US" sz="1200" b="1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ghaneialvar@gmail.com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amirakbari_1998@yahoo.com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fa-IR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معاونت تحقیقات و فناوری </a:t>
            </a:r>
          </a:p>
          <a:p>
            <a:pPr algn="ct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مرکز مدیریت اطلاع رسانی پزشکی و منابع علمی</a:t>
            </a:r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58609" y="3907798"/>
            <a:ext cx="2579355" cy="1123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cs typeface="B Nazanin" panose="00000400000000000000" pitchFamily="2" charset="-78"/>
              </a:rPr>
              <a:t>مجریان طرح:</a:t>
            </a:r>
          </a:p>
          <a:p>
            <a:pPr algn="r"/>
            <a:r>
              <a:rPr lang="fa-IR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حوری قانعی الوار- امیر رضا </a:t>
            </a:r>
            <a:r>
              <a:rPr lang="fa-IR" sz="1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اکبری</a:t>
            </a:r>
          </a:p>
          <a:p>
            <a:pPr algn="r"/>
            <a:r>
              <a:rPr lang="fa-IR" sz="14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همکاران طرح: </a:t>
            </a:r>
          </a:p>
          <a:p>
            <a:pPr algn="r"/>
            <a:r>
              <a:rPr lang="fa-IR" sz="13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زهرا </a:t>
            </a:r>
            <a:r>
              <a:rPr lang="fa-IR" sz="1300" b="1" dirty="0">
                <a:latin typeface="Calibri" panose="020F0502020204030204" pitchFamily="34" charset="0"/>
                <a:cs typeface="B Nazanin" panose="00000400000000000000" pitchFamily="2" charset="-78"/>
              </a:rPr>
              <a:t>زنگنه-الهه کریمی-هستی  شاه علی-علی رضا شوهانی-پرنیا فیض اللهی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6873609" y="2115522"/>
            <a:ext cx="2176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عنوان طرح:</a:t>
            </a:r>
          </a:p>
          <a:p>
            <a:pPr algn="ctr"/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 تونر با ترکیبات کاملاً گیاهی</a:t>
            </a:r>
            <a:endParaRPr lang="fa-IR" b="1" dirty="0">
              <a:cs typeface="B Nazanin" panose="00000400000000000000" pitchFamily="2" charset="-78"/>
            </a:endParaRP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مجری و همکاران طرح: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64" y="-221704"/>
            <a:ext cx="4721176" cy="265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595FCA-82D6-B96A-BE41-987A077342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1635245"/>
            <a:ext cx="2930036" cy="36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8" y="104930"/>
            <a:ext cx="9156986" cy="6711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5527" y="424873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40545" y="424873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563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2477" y="4928616"/>
            <a:ext cx="25786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پست الکترونیکی:</a:t>
            </a: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1000" b="1" dirty="0">
                <a:cs typeface="B Nazanin" panose="00000400000000000000" pitchFamily="2" charset="-78"/>
              </a:rPr>
              <a:t>معاونت تحقیقات و فناوری </a:t>
            </a:r>
          </a:p>
          <a:p>
            <a:pPr algn="ctr" rtl="1"/>
            <a:r>
              <a:rPr lang="fa-IR" sz="1000" b="1" dirty="0">
                <a:cs typeface="B Nazanin" panose="00000400000000000000" pitchFamily="2" charset="-78"/>
              </a:rPr>
              <a:t>مرکز مدیریت اطلاع رسانی پزشکی و منابع علمی</a:t>
            </a:r>
            <a:endParaRPr lang="en-US" sz="1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24" y="616896"/>
            <a:ext cx="2150780" cy="21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34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CE1E7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135</TotalTime>
  <Words>324</Words>
  <Application>Microsoft Office PowerPoint</Application>
  <PresentationFormat>A4 Paper (210x297 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Frame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m-pc</dc:creator>
  <cp:lastModifiedBy>m</cp:lastModifiedBy>
  <cp:revision>12</cp:revision>
  <dcterms:created xsi:type="dcterms:W3CDTF">2025-06-01T07:55:19Z</dcterms:created>
  <dcterms:modified xsi:type="dcterms:W3CDTF">2025-10-25T07:25:51Z</dcterms:modified>
</cp:coreProperties>
</file>